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6.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7.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8.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9.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1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1.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12.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4.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5.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theme/theme16.xml" ContentType="application/vnd.openxmlformats-officedocument.theme+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 id="2147483728" r:id="rId3"/>
    <p:sldMasterId id="2147483762" r:id="rId4"/>
    <p:sldMasterId id="2147483796" r:id="rId5"/>
    <p:sldMasterId id="2147483830" r:id="rId6"/>
    <p:sldMasterId id="2147483864" r:id="rId7"/>
    <p:sldMasterId id="2147483898" r:id="rId8"/>
    <p:sldMasterId id="2147483932" r:id="rId9"/>
    <p:sldMasterId id="2147483966" r:id="rId10"/>
    <p:sldMasterId id="2147484000" r:id="rId11"/>
    <p:sldMasterId id="2147484034" r:id="rId12"/>
    <p:sldMasterId id="2147484065" r:id="rId13"/>
    <p:sldMasterId id="2147484090" r:id="rId14"/>
    <p:sldMasterId id="2147484124" r:id="rId15"/>
    <p:sldMasterId id="2147484158" r:id="rId16"/>
    <p:sldMasterId id="2147484192" r:id="rId17"/>
  </p:sldMasterIdLst>
  <p:notesMasterIdLst>
    <p:notesMasterId r:id="rId80"/>
  </p:notesMasterIdLst>
  <p:sldIdLst>
    <p:sldId id="259" r:id="rId18"/>
    <p:sldId id="282" r:id="rId19"/>
    <p:sldId id="294" r:id="rId20"/>
    <p:sldId id="288" r:id="rId21"/>
    <p:sldId id="284" r:id="rId22"/>
    <p:sldId id="336" r:id="rId23"/>
    <p:sldId id="311" r:id="rId24"/>
    <p:sldId id="317" r:id="rId25"/>
    <p:sldId id="369" r:id="rId26"/>
    <p:sldId id="370" r:id="rId27"/>
    <p:sldId id="319" r:id="rId28"/>
    <p:sldId id="312" r:id="rId29"/>
    <p:sldId id="313" r:id="rId30"/>
    <p:sldId id="314" r:id="rId31"/>
    <p:sldId id="315" r:id="rId32"/>
    <p:sldId id="316" r:id="rId33"/>
    <p:sldId id="320" r:id="rId34"/>
    <p:sldId id="321" r:id="rId35"/>
    <p:sldId id="323" r:id="rId36"/>
    <p:sldId id="324" r:id="rId37"/>
    <p:sldId id="325" r:id="rId38"/>
    <p:sldId id="326" r:id="rId39"/>
    <p:sldId id="327" r:id="rId40"/>
    <p:sldId id="328" r:id="rId41"/>
    <p:sldId id="329" r:id="rId42"/>
    <p:sldId id="330" r:id="rId43"/>
    <p:sldId id="332" r:id="rId44"/>
    <p:sldId id="333" r:id="rId45"/>
    <p:sldId id="334" r:id="rId46"/>
    <p:sldId id="335" r:id="rId47"/>
    <p:sldId id="337" r:id="rId48"/>
    <p:sldId id="338" r:id="rId49"/>
    <p:sldId id="339" r:id="rId50"/>
    <p:sldId id="340" r:id="rId51"/>
    <p:sldId id="341" r:id="rId52"/>
    <p:sldId id="342" r:id="rId53"/>
    <p:sldId id="343" r:id="rId54"/>
    <p:sldId id="344" r:id="rId55"/>
    <p:sldId id="345" r:id="rId56"/>
    <p:sldId id="346" r:id="rId57"/>
    <p:sldId id="347" r:id="rId58"/>
    <p:sldId id="348" r:id="rId59"/>
    <p:sldId id="349" r:id="rId60"/>
    <p:sldId id="350" r:id="rId61"/>
    <p:sldId id="351" r:id="rId62"/>
    <p:sldId id="352" r:id="rId63"/>
    <p:sldId id="353" r:id="rId64"/>
    <p:sldId id="354" r:id="rId65"/>
    <p:sldId id="355" r:id="rId66"/>
    <p:sldId id="356" r:id="rId67"/>
    <p:sldId id="357" r:id="rId68"/>
    <p:sldId id="358" r:id="rId69"/>
    <p:sldId id="359" r:id="rId70"/>
    <p:sldId id="360" r:id="rId71"/>
    <p:sldId id="361" r:id="rId72"/>
    <p:sldId id="362" r:id="rId73"/>
    <p:sldId id="363" r:id="rId74"/>
    <p:sldId id="364" r:id="rId75"/>
    <p:sldId id="365" r:id="rId76"/>
    <p:sldId id="366" r:id="rId77"/>
    <p:sldId id="367" r:id="rId78"/>
    <p:sldId id="368"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etroLabs 2017" id="{C13B8DA9-70EA-415A-B3E9-0AE58B5068AD}">
          <p14:sldIdLst>
            <p14:sldId id="259"/>
            <p14:sldId id="282"/>
            <p14:sldId id="294"/>
            <p14:sldId id="288"/>
            <p14:sldId id="284"/>
            <p14:sldId id="336"/>
            <p14:sldId id="311"/>
            <p14:sldId id="317"/>
            <p14:sldId id="369"/>
            <p14:sldId id="370"/>
            <p14:sldId id="319"/>
            <p14:sldId id="312"/>
            <p14:sldId id="313"/>
            <p14:sldId id="314"/>
            <p14:sldId id="315"/>
            <p14:sldId id="316"/>
            <p14:sldId id="320"/>
            <p14:sldId id="321"/>
            <p14:sldId id="323"/>
            <p14:sldId id="324"/>
            <p14:sldId id="325"/>
            <p14:sldId id="326"/>
            <p14:sldId id="327"/>
            <p14:sldId id="328"/>
            <p14:sldId id="329"/>
            <p14:sldId id="330"/>
            <p14:sldId id="332"/>
            <p14:sldId id="333"/>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D2E3"/>
    <a:srgbClr val="929EBF"/>
    <a:srgbClr val="FDFFFB"/>
    <a:srgbClr val="7F8C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48" autoAdjust="0"/>
    <p:restoredTop sz="86095" autoAdjust="0"/>
  </p:normalViewPr>
  <p:slideViewPr>
    <p:cSldViewPr snapToGrid="0">
      <p:cViewPr varScale="1">
        <p:scale>
          <a:sx n="59" d="100"/>
          <a:sy n="59" d="100"/>
        </p:scale>
        <p:origin x="576" y="48"/>
      </p:cViewPr>
      <p:guideLst/>
    </p:cSldViewPr>
  </p:slideViewPr>
  <p:outlineViewPr>
    <p:cViewPr>
      <p:scale>
        <a:sx n="33" d="100"/>
        <a:sy n="33" d="100"/>
      </p:scale>
      <p:origin x="0" y="-449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slide" Target="slides/slide59.xml"/><Relationship Id="rId8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5.xml"/><Relationship Id="rId61" Type="http://schemas.openxmlformats.org/officeDocument/2006/relationships/slide" Target="slides/slide44.xml"/><Relationship Id="rId82"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57404-EEED-43AE-B0B1-5B095D68051C}" type="datetimeFigureOut">
              <a:rPr lang="en-US" smtClean="0"/>
              <a:t>12/15/2017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5B296A-AFD5-4CDC-8AC5-26ECC7B211FE}" type="slidenum">
              <a:rPr lang="en-US" smtClean="0"/>
              <a:t>‹#›</a:t>
            </a:fld>
            <a:endParaRPr lang="en-US" dirty="0"/>
          </a:p>
        </p:txBody>
      </p:sp>
    </p:spTree>
    <p:extLst>
      <p:ext uri="{BB962C8B-B14F-4D97-AF65-F5344CB8AC3E}">
        <p14:creationId xmlns:p14="http://schemas.microsoft.com/office/powerpoint/2010/main" val="324653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7.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7.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7.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7.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56125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0033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53555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57081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70088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849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5944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6054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62838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6998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9607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49264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9086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6780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733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783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5402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497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467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2853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45624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14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28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4078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86654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3162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5406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1329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503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2353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8970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97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3432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3653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565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51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1760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0009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50727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07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209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65649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95422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09572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89237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3247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3252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5312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50725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6937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144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7599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5188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3274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9415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779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6743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7763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48655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7621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0945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0207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157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1978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8749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183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747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7205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4648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61978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84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6576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81699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51782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181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8548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5103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2423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97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22011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5878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3688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1487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1445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231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932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903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667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4762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104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89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775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89289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98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1789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2187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73186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9816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7307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90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5260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4538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7769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31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5667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3246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1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4178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76503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73412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50589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32007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945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61914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7871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7144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0519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085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47333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33308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8128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4487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9976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543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545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5051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182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8058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7900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3224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74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15498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0765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3810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4506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4139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31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869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607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1450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7817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1254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9977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16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2624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31179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9316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445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44685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0608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4706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947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78219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87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39045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246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8542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3690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080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8508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715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623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5440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2726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3720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755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6638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27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4210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7245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763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8982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3728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332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5046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876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731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1051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229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346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91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3358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65500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09447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1932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2828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483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1939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6426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9917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17862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58025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5538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58008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4730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1977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6096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7175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351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785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30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8902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3617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81698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0419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8472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7311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4777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6547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3346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24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8658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3056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8032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7647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00855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71537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8529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7748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4697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08354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5443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66525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85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93515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66497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04876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80597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304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59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0496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8803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3281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475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4600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9473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7959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3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7515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6466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26022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60250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8746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0439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7302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776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6151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6752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3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58205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22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88681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48920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7454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6997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89757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0718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2857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1882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8404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5059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5237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543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83310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7894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9200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406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0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3612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2758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641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7962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17713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68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251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99499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7548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6217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1677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077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4754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23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295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2624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702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89220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55515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6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43756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20140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507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498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17678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12192000" cy="6867525"/>
          </a:xfrm>
          <a:prstGeom prst="rect">
            <a:avLst/>
          </a:prstGeom>
          <a:solidFill>
            <a:schemeClr val="bg2"/>
          </a:solidFill>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000000"/>
              </a:solidFill>
            </a:endParaRPr>
          </a:p>
        </p:txBody>
      </p:sp>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823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12192000" cy="6867525"/>
          </a:xfrm>
          <a:prstGeom prst="rect">
            <a:avLst/>
          </a:prstGeom>
          <a:solidFill>
            <a:schemeClr val="tx1"/>
          </a:solidFill>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000000"/>
              </a:solidFill>
            </a:endParaRPr>
          </a:p>
        </p:txBody>
      </p:sp>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31794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67525"/>
          </a:xfrm>
          <a:prstGeom prst="rect">
            <a:avLst/>
          </a:prstGeom>
          <a:solidFill>
            <a:schemeClr val="bg1"/>
          </a:solidFill>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000000"/>
              </a:solidFill>
            </a:endParaRPr>
          </a:p>
        </p:txBody>
      </p:sp>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0552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4300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p:txBody>
      </p:sp>
    </p:spTree>
    <p:extLst>
      <p:ext uri="{BB962C8B-B14F-4D97-AF65-F5344CB8AC3E}">
        <p14:creationId xmlns:p14="http://schemas.microsoft.com/office/powerpoint/2010/main" val="134851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38791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5"/>
            <a:ext cx="10607040" cy="85344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80990" indent="-380990">
              <a:buFont typeface="Arial"/>
              <a:buNone/>
              <a:defRPr lang="en-US" b="1" dirty="0" smtClean="0">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79108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3657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58521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9307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0222" y="356940"/>
            <a:ext cx="5713705" cy="85344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360222" y="1706880"/>
            <a:ext cx="5711813"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1333"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8127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1"/>
            <a:ext cx="6487072" cy="648443"/>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60" y="1706880"/>
            <a:ext cx="5730240"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rgbClr val="000000"/>
                </a:solidFill>
                <a:latin typeface="Arial" panose="020B0604020202020204" pitchFamily="34" charset="0"/>
                <a:cs typeface="Arial" panose="020B0604020202020204" pitchFamily="34"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8"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395937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1"/>
            <a:ext cx="5730240" cy="1115859"/>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365760" y="2072640"/>
            <a:ext cx="57302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78803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7"/>
            <a:ext cx="10607040" cy="886396"/>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82978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62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804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07578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52377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8390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83993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935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4540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7367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0698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62014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ck bkgd white title and sub">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65757" y="352839"/>
            <a:ext cx="10607040" cy="609334"/>
          </a:xfrm>
          <a:prstGeom prst="rect">
            <a:avLst/>
          </a:prstGeom>
        </p:spPr>
        <p:txBody>
          <a:bodyPr lIns="0" rIns="0">
            <a:sp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3" name="Text Placeholder 12"/>
          <p:cNvSpPr>
            <a:spLocks noGrp="1"/>
          </p:cNvSpPr>
          <p:nvPr>
            <p:ph type="subTitle" idx="11" hasCustomPrompt="1"/>
          </p:nvPr>
        </p:nvSpPr>
        <p:spPr>
          <a:xfrm>
            <a:off x="355600" y="1080912"/>
            <a:ext cx="10613896" cy="417689"/>
          </a:xfrm>
          <a:prstGeom prst="rect">
            <a:avLst/>
          </a:prstGeom>
        </p:spPr>
        <p:txBody>
          <a:bodyPr lIns="0" rIns="0" anchor="t" anchorCtr="0"/>
          <a:lstStyle>
            <a:lvl1pPr marL="380990" indent="-380990">
              <a:buFont typeface="Arial"/>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4887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w="12700" cmpd="sng">
            <a:noFill/>
          </a:ln>
          <a:effectLst/>
        </p:spPr>
        <p:txBody>
          <a:bodyPr wrap="square" lIns="182880" tIns="137160" rIns="137160" bIns="137160" rtlCol="0" anchor="ctr">
            <a:noAutofit/>
          </a:bodyPr>
          <a:lstStyle/>
          <a:p>
            <a:pPr algn="ctr" fontAlgn="base">
              <a:lnSpc>
                <a:spcPct val="90000"/>
              </a:lnSpc>
              <a:spcBef>
                <a:spcPts val="600"/>
              </a:spcBef>
            </a:pPr>
            <a:endParaRPr lang="en-US" sz="2000" dirty="0">
              <a:solidFill>
                <a:srgbClr val="FFFFFF"/>
              </a:solidFill>
            </a:endParaRPr>
          </a:p>
        </p:txBody>
      </p:sp>
      <p:pic>
        <p:nvPicPr>
          <p:cNvPr id="3" name="Picture 2"/>
          <p:cNvPicPr>
            <a:picLocks noChangeAspect="1"/>
          </p:cNvPicPr>
          <p:nvPr userDrawn="1"/>
        </p:nvPicPr>
        <p:blipFill rotWithShape="1">
          <a:blip r:embed="rId2" cstate="screen">
            <a:alphaModFix amt="60000"/>
            <a:duotone>
              <a:schemeClr val="bg2">
                <a:shade val="45000"/>
                <a:satMod val="135000"/>
              </a:schemeClr>
              <a:prstClr val="white"/>
            </a:duotone>
            <a:extLst>
              <a:ext uri="{28A0092B-C50C-407E-A947-70E740481C1C}">
                <a14:useLocalDpi xmlns:a14="http://schemas.microsoft.com/office/drawing/2010/main" val="0"/>
              </a:ext>
            </a:extLst>
          </a:blip>
          <a:srcRect t="7783" b="7783"/>
          <a:stretch/>
        </p:blipFill>
        <p:spPr>
          <a:xfrm>
            <a:off x="0" y="0"/>
            <a:ext cx="12183533" cy="6858000"/>
          </a:xfrm>
          <a:prstGeom prst="rect">
            <a:avLst/>
          </a:prstGeom>
        </p:spPr>
      </p:pic>
      <p:sp>
        <p:nvSpPr>
          <p:cNvPr id="4" name="Title 1"/>
          <p:cNvSpPr>
            <a:spLocks noGrp="1"/>
          </p:cNvSpPr>
          <p:nvPr>
            <p:ph type="title" hasCustomPrompt="1"/>
          </p:nvPr>
        </p:nvSpPr>
        <p:spPr>
          <a:xfrm>
            <a:off x="365759" y="362517"/>
            <a:ext cx="10607040" cy="630103"/>
          </a:xfrm>
          <a:prstGeom prst="rect">
            <a:avLst/>
          </a:prstGeom>
        </p:spPr>
        <p:txBody>
          <a:bodyPr lIns="0" rIns="0"/>
          <a:lstStyle>
            <a:lvl1pPr>
              <a:defRPr>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7314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18206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353696"/>
            <a:ext cx="11470148" cy="641029"/>
          </a:xfrm>
          <a:prstGeom prst="rect">
            <a:avLst/>
          </a:prstGeom>
        </p:spPr>
        <p:txBody>
          <a:bodyPr lIns="0" rIns="0"/>
          <a:lstStyle>
            <a:lvl1pPr>
              <a:defRPr lang="en-US" kern="1200" dirty="0">
                <a:solidFill>
                  <a:schemeClr val="tx2"/>
                </a:solidFill>
                <a:latin typeface="Arial" panose="020B0604020202020204" pitchFamily="34" charset="0"/>
                <a:ea typeface="Arial"/>
                <a:cs typeface="Arial" panose="020B0604020202020204" pitchFamily="34" charset="0"/>
              </a:defRPr>
            </a:lvl1pPr>
          </a:lstStyle>
          <a:p>
            <a:pPr lvl="0"/>
            <a:r>
              <a:rPr lang="en-US" dirty="0"/>
              <a:t>Click to edit title  </a:t>
            </a:r>
          </a:p>
        </p:txBody>
      </p:sp>
    </p:spTree>
    <p:extLst>
      <p:ext uri="{BB962C8B-B14F-4D97-AF65-F5344CB8AC3E}">
        <p14:creationId xmlns:p14="http://schemas.microsoft.com/office/powerpoint/2010/main" val="8030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tIns="45714" rIns="0" bIns="4571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361960" y="1703926"/>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4921" indent="-226446">
              <a:lnSpc>
                <a:spcPct val="100000"/>
              </a:lnSpc>
              <a:spcBef>
                <a:spcPts val="400"/>
              </a:spcBef>
              <a:spcAft>
                <a:spcPts val="0"/>
              </a:spcAft>
              <a:buClr>
                <a:srgbClr val="808080"/>
              </a:buClr>
              <a:defRPr>
                <a:latin typeface="+mn-lt"/>
                <a:ea typeface="Arial"/>
              </a:defRPr>
            </a:lvl3pPr>
            <a:lvl4pPr marL="1678223" indent="-30686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0851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505884" y="304800"/>
            <a:ext cx="11277600" cy="609600"/>
          </a:xfrm>
          <a:prstGeom prst="rect">
            <a:avLst/>
          </a:prstGeom>
        </p:spPr>
        <p:txBody>
          <a:bodyPr lIns="0" tIns="0" rIns="0" bIns="0" anchor="t" anchorCtr="0"/>
          <a:lstStyle>
            <a:lvl1pPr algn="l">
              <a:lnSpc>
                <a:spcPct val="90000"/>
              </a:lnSpc>
              <a:defRPr sz="4267">
                <a:solidFill>
                  <a:schemeClr val="tx2"/>
                </a:solidFill>
                <a:latin typeface="Architects Daughter" pitchFamily="2" charset="0"/>
              </a:defRPr>
            </a:lvl1pPr>
          </a:lstStyle>
          <a:p>
            <a:r>
              <a:rPr lang="en-US" dirty="0"/>
              <a:t>Click to edit Master title style</a:t>
            </a:r>
          </a:p>
        </p:txBody>
      </p:sp>
      <p:sp>
        <p:nvSpPr>
          <p:cNvPr id="5" name="Content Placeholder 4"/>
          <p:cNvSpPr>
            <a:spLocks noGrp="1"/>
          </p:cNvSpPr>
          <p:nvPr>
            <p:ph sz="quarter" idx="10"/>
          </p:nvPr>
        </p:nvSpPr>
        <p:spPr>
          <a:xfrm>
            <a:off x="505884" y="1320800"/>
            <a:ext cx="11277600" cy="4572000"/>
          </a:xfrm>
          <a:prstGeom prst="rect">
            <a:avLst/>
          </a:prstGeom>
        </p:spPr>
        <p:txBody>
          <a:bodyPr vert="horz" lIns="0" tIns="0" rIns="0" bIns="0"/>
          <a:lstStyle>
            <a:lvl1pPr marL="304752" indent="-304752">
              <a:spcBef>
                <a:spcPts val="1600"/>
              </a:spcBef>
              <a:buClr>
                <a:schemeClr val="tx2"/>
              </a:buClr>
              <a:defRPr sz="3200">
                <a:solidFill>
                  <a:schemeClr val="bg2"/>
                </a:solidFill>
              </a:defRPr>
            </a:lvl1pPr>
            <a:lvl2pPr>
              <a:spcBef>
                <a:spcPts val="400"/>
              </a:spcBef>
              <a:buClr>
                <a:schemeClr val="tx2"/>
              </a:buClr>
              <a:defRPr sz="2667">
                <a:solidFill>
                  <a:schemeClr val="bg2"/>
                </a:solidFill>
              </a:defRPr>
            </a:lvl2pPr>
            <a:lvl3pPr marL="1445468" indent="-226452">
              <a:spcBef>
                <a:spcPts val="400"/>
              </a:spcBef>
              <a:buClr>
                <a:schemeClr val="tx2"/>
              </a:buClr>
              <a:defRPr sz="2133">
                <a:solidFill>
                  <a:schemeClr val="bg2"/>
                </a:solidFill>
              </a:defRPr>
            </a:lvl3pPr>
            <a:lvl4pPr marL="1906831" indent="-224334">
              <a:spcBef>
                <a:spcPts val="400"/>
              </a:spcBef>
              <a:buClr>
                <a:schemeClr val="tx2"/>
              </a:buClr>
              <a:defRPr sz="1600">
                <a:solidFill>
                  <a:schemeClr val="bg2"/>
                </a:solidFill>
              </a:defRPr>
            </a:lvl4pPr>
            <a:lvl5pPr marL="2359732" indent="-226452">
              <a:spcBef>
                <a:spcPts val="400"/>
              </a:spcBef>
              <a:buClr>
                <a:schemeClr val="tx2"/>
              </a:buClr>
              <a:buFont typeface="Arial"/>
              <a:buChar cha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835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pic>
        <p:nvPicPr>
          <p:cNvPr id="2" name="Picture 1" descr="Dell EMC Forum main graphic ppt siz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Forum mockup sized for ppt.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136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3" name="Picture 2" descr="Dell EMC Forum main graphic ppt size no headlin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28504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spTree>
    <p:extLst>
      <p:ext uri="{BB962C8B-B14F-4D97-AF65-F5344CB8AC3E}">
        <p14:creationId xmlns:p14="http://schemas.microsoft.com/office/powerpoint/2010/main" val="212430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p:cSld name="Divider_Image 1">
    <p:spTree>
      <p:nvGrpSpPr>
        <p:cNvPr id="1" name=""/>
        <p:cNvGrpSpPr/>
        <p:nvPr/>
      </p:nvGrpSpPr>
      <p:grpSpPr>
        <a:xfrm>
          <a:off x="0" y="0"/>
          <a:ext cx="0" cy="0"/>
          <a:chOff x="0" y="0"/>
          <a:chExt cx="0" cy="0"/>
        </a:xfrm>
      </p:grpSpPr>
      <p:pic>
        <p:nvPicPr>
          <p:cNvPr id="2" name="Picture 1" descr="Dell EMC Forum main graphic ppt size no headlin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title" hasCustomPrompt="1"/>
          </p:nvPr>
        </p:nvSpPr>
        <p:spPr>
          <a:xfrm>
            <a:off x="365761" y="529183"/>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4" name="Picture 3" descr="Forum cover no text.jpg"/>
          <p:cNvPicPr>
            <a:picLocks noChangeAspect="1"/>
          </p:cNvPicPr>
          <p:nvPr userDrawn="1"/>
        </p:nvPicPr>
        <p:blipFill rotWithShape="1">
          <a:blip r:embed="rId3" cstate="print">
            <a:extLst>
              <a:ext uri="{28A0092B-C50C-407E-A947-70E740481C1C}">
                <a14:useLocalDpi xmlns:a14="http://schemas.microsoft.com/office/drawing/2010/main" val="0"/>
              </a:ext>
            </a:extLst>
          </a:blip>
          <a:srcRect t="6880" b="8193"/>
          <a:stretch/>
        </p:blipFill>
        <p:spPr>
          <a:xfrm>
            <a:off x="0" y="0"/>
            <a:ext cx="12192000" cy="6858000"/>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1208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p:txBody>
      </p:sp>
    </p:spTree>
    <p:extLst>
      <p:ext uri="{BB962C8B-B14F-4D97-AF65-F5344CB8AC3E}">
        <p14:creationId xmlns:p14="http://schemas.microsoft.com/office/powerpoint/2010/main" val="124657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8252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5"/>
            <a:ext cx="10607040" cy="853440"/>
          </a:xfrm>
          <a:prstGeom prst="rect">
            <a:avLst/>
          </a:prstGeom>
        </p:spPr>
        <p:txBody>
          <a:bodyPr lIns="0" rIns="0">
            <a:normAutofit/>
          </a:bodyPr>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80990" indent="-380990">
              <a:buFont typeface="Arial"/>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243839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3657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chemeClr val="tx2"/>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chemeClr val="tx2"/>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58521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chemeClr val="tx2"/>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chemeClr val="tx2"/>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9359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3931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3488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9042" y="356940"/>
            <a:ext cx="5713705" cy="853440"/>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365760" y="1706880"/>
            <a:ext cx="5711813"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chemeClr val="tx2"/>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chemeClr val="tx2"/>
                </a:solidFill>
                <a:latin typeface="Arial" panose="020B0604020202020204" pitchFamily="34" charset="0"/>
                <a:cs typeface="Arial" panose="020B0604020202020204" pitchFamily="34" charset="0"/>
              </a:defRPr>
            </a:lvl3pPr>
            <a:lvl4pPr>
              <a:defRPr sz="1333"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33178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1"/>
            <a:ext cx="6487072" cy="648443"/>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60" y="1706880"/>
            <a:ext cx="5730240"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tx2"/>
                </a:solidFill>
                <a:latin typeface="Arial" panose="020B0604020202020204" pitchFamily="34" charset="0"/>
                <a:cs typeface="Arial" panose="020B0604020202020204" pitchFamily="34"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87863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2"/>
            <a:ext cx="5730240" cy="1124677"/>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365760" y="2072640"/>
            <a:ext cx="57302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40570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7"/>
            <a:ext cx="10607040" cy="886396"/>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73055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47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69336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2755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353696"/>
            <a:ext cx="11470148" cy="641029"/>
          </a:xfrm>
          <a:prstGeom prst="rect">
            <a:avLst/>
          </a:prstGeom>
        </p:spPr>
        <p:txBody>
          <a:bodyPr lIns="0" rIns="0"/>
          <a:lstStyle>
            <a:lvl1pPr>
              <a:defRPr lang="en-US" kern="1200" dirty="0">
                <a:solidFill>
                  <a:schemeClr val="tx2"/>
                </a:solidFill>
                <a:latin typeface="Arial" panose="020B0604020202020204" pitchFamily="34" charset="0"/>
                <a:cs typeface="Arial" panose="020B0604020202020204" pitchFamily="34" charset="0"/>
              </a:defRPr>
            </a:lvl1pPr>
          </a:lstStyle>
          <a:p>
            <a:pPr lvl="0"/>
            <a:r>
              <a:rPr lang="en-US" dirty="0"/>
              <a:t>Click to edit title  </a:t>
            </a:r>
          </a:p>
        </p:txBody>
      </p:sp>
    </p:spTree>
    <p:extLst>
      <p:ext uri="{BB962C8B-B14F-4D97-AF65-F5344CB8AC3E}">
        <p14:creationId xmlns:p14="http://schemas.microsoft.com/office/powerpoint/2010/main" val="44708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353696"/>
            <a:ext cx="11470148" cy="641029"/>
          </a:xfrm>
          <a:prstGeom prst="rect">
            <a:avLst/>
          </a:prstGeom>
        </p:spPr>
        <p:txBody>
          <a:bodyPr lIns="0" rIns="0"/>
          <a:lstStyle>
            <a:lvl1pPr>
              <a:defRPr lang="en-US" kern="1200" dirty="0">
                <a:solidFill>
                  <a:schemeClr val="tx2"/>
                </a:solidFill>
                <a:latin typeface="Arial" panose="020B0604020202020204" pitchFamily="34" charset="0"/>
                <a:ea typeface="Arial"/>
                <a:cs typeface="Arial" panose="020B0604020202020204" pitchFamily="34" charset="0"/>
              </a:defRPr>
            </a:lvl1pPr>
          </a:lstStyle>
          <a:p>
            <a:pPr lvl="0"/>
            <a:r>
              <a:rPr lang="en-US" dirty="0"/>
              <a:t>Click to edit title  </a:t>
            </a:r>
          </a:p>
        </p:txBody>
      </p:sp>
      <p:sp>
        <p:nvSpPr>
          <p:cNvPr id="6" name="Text Placeholder 12"/>
          <p:cNvSpPr>
            <a:spLocks noGrp="1"/>
          </p:cNvSpPr>
          <p:nvPr>
            <p:ph type="subTitle" idx="11" hasCustomPrompt="1"/>
          </p:nvPr>
        </p:nvSpPr>
        <p:spPr>
          <a:xfrm>
            <a:off x="397762" y="1023214"/>
            <a:ext cx="10572751" cy="417689"/>
          </a:xfrm>
          <a:prstGeom prst="rect">
            <a:avLst/>
          </a:prstGeom>
        </p:spPr>
        <p:txBody>
          <a:bodyPr lIns="0" tIns="45719" rIns="0" bIns="45719" anchor="t" anchorCtr="0"/>
          <a:lstStyle>
            <a:lvl1pPr marL="304784" indent="-304784">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66258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Content with subhea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5759" y="1018108"/>
            <a:ext cx="10607040" cy="318456"/>
          </a:xfrm>
          <a:prstGeom prst="rect">
            <a:avLst/>
          </a:prstGeom>
        </p:spPr>
        <p:txBody>
          <a:bodyPr lIns="0" tIns="0" rIns="0" bIns="0"/>
          <a:lstStyle>
            <a:lvl1pPr marL="0" indent="0">
              <a:buNone/>
              <a:defRPr b="1">
                <a:solidFill>
                  <a:srgbClr val="007DB8"/>
                </a:solidFill>
                <a:latin typeface="Arial" panose="020B0604020202020204" pitchFamily="34" charset="0"/>
                <a:cs typeface="Arial" panose="020B0604020202020204" pitchFamily="34" charset="0"/>
              </a:defRPr>
            </a:lvl1pPr>
          </a:lstStyle>
          <a:p>
            <a:pPr lvl="0"/>
            <a:r>
              <a:rPr lang="en-US" dirty="0"/>
              <a:t>Subhead</a:t>
            </a:r>
          </a:p>
        </p:txBody>
      </p:sp>
      <p:sp>
        <p:nvSpPr>
          <p:cNvPr id="2" name="Title 1"/>
          <p:cNvSpPr>
            <a:spLocks noGrp="1"/>
          </p:cNvSpPr>
          <p:nvPr>
            <p:ph type="title" hasCustomPrompt="1"/>
          </p:nvPr>
        </p:nvSpPr>
        <p:spPr>
          <a:xfrm>
            <a:off x="365759" y="353696"/>
            <a:ext cx="10607040" cy="634377"/>
          </a:xfrm>
          <a:prstGeom prst="rect">
            <a:avLst/>
          </a:prstGeom>
        </p:spPr>
        <p:txBody>
          <a:bodyPr lIns="0" rIns="0">
            <a:normAutofit/>
          </a:bodyPr>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pic>
        <p:nvPicPr>
          <p:cNvPr id="5" name="Picture 4"/>
          <p:cNvPicPr>
            <a:picLocks noChangeAspect="1"/>
          </p:cNvPicPr>
          <p:nvPr userDrawn="1"/>
        </p:nvPicPr>
        <p:blipFill>
          <a:blip r:embed="rId2"/>
          <a:stretch>
            <a:fillRect/>
          </a:stretch>
        </p:blipFill>
        <p:spPr>
          <a:xfrm>
            <a:off x="10649066" y="6427716"/>
            <a:ext cx="1275588" cy="219456"/>
          </a:xfrm>
          <a:prstGeom prst="rect">
            <a:avLst/>
          </a:prstGeom>
        </p:spPr>
      </p:pic>
    </p:spTree>
    <p:extLst>
      <p:ext uri="{BB962C8B-B14F-4D97-AF65-F5344CB8AC3E}">
        <p14:creationId xmlns:p14="http://schemas.microsoft.com/office/powerpoint/2010/main" val="233438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28605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89" y="304800"/>
            <a:ext cx="11277600" cy="609600"/>
          </a:xfrm>
          <a:prstGeom prst="rect">
            <a:avLst/>
          </a:prstGeom>
        </p:spPr>
        <p:txBody>
          <a:bodyPr lIns="0" tIns="0" rIns="0" bIns="0" anchor="t" anchorCtr="0"/>
          <a:lstStyle>
            <a:lvl1pPr algn="l">
              <a:lnSpc>
                <a:spcPct val="90000"/>
              </a:lnSpc>
              <a:defRPr sz="3733">
                <a:solidFill>
                  <a:srgbClr val="000000"/>
                </a:solidFill>
              </a:defRPr>
            </a:lvl1pPr>
          </a:lstStyle>
          <a:p>
            <a:r>
              <a:rPr lang="en-US" dirty="0"/>
              <a:t>CLICK TO EDIT MASTER TITLE STYLE</a:t>
            </a:r>
          </a:p>
        </p:txBody>
      </p:sp>
      <p:sp>
        <p:nvSpPr>
          <p:cNvPr id="5" name="Content Placeholder 4"/>
          <p:cNvSpPr>
            <a:spLocks noGrp="1"/>
          </p:cNvSpPr>
          <p:nvPr>
            <p:ph sz="quarter" idx="10"/>
          </p:nvPr>
        </p:nvSpPr>
        <p:spPr>
          <a:xfrm>
            <a:off x="508000" y="1320800"/>
            <a:ext cx="11277600" cy="4572000"/>
          </a:xfrm>
          <a:prstGeom prst="rect">
            <a:avLst/>
          </a:prstGeom>
        </p:spPr>
        <p:txBody>
          <a:bodyPr vert="horz" lIns="0" tIns="0" rIns="0" bIns="0"/>
          <a:lstStyle>
            <a:lvl1pPr marL="304792" indent="-304792">
              <a:spcBef>
                <a:spcPts val="1600"/>
              </a:spcBef>
              <a:buClr>
                <a:schemeClr val="tx1"/>
              </a:buClr>
              <a:defRPr sz="3200">
                <a:solidFill>
                  <a:srgbClr val="717073"/>
                </a:solidFill>
              </a:defRPr>
            </a:lvl1pPr>
            <a:lvl2pPr>
              <a:spcBef>
                <a:spcPts val="400"/>
              </a:spcBef>
              <a:buClr>
                <a:schemeClr val="tx1"/>
              </a:buClr>
              <a:defRPr sz="2667">
                <a:solidFill>
                  <a:srgbClr val="717073"/>
                </a:solidFill>
              </a:defRPr>
            </a:lvl2pPr>
            <a:lvl3pPr marL="1445648" indent="-226478">
              <a:spcBef>
                <a:spcPts val="400"/>
              </a:spcBef>
              <a:buClr>
                <a:schemeClr val="tx1"/>
              </a:buClr>
              <a:defRPr sz="2133">
                <a:solidFill>
                  <a:srgbClr val="717073"/>
                </a:solidFill>
              </a:defRPr>
            </a:lvl3pPr>
            <a:lvl4pPr marL="1907070" indent="-224361">
              <a:spcBef>
                <a:spcPts val="400"/>
              </a:spcBef>
              <a:buClr>
                <a:schemeClr val="tx1"/>
              </a:buClr>
              <a:defRPr sz="1600">
                <a:solidFill>
                  <a:srgbClr val="717073"/>
                </a:solidFill>
              </a:defRPr>
            </a:lvl4pPr>
            <a:lvl5pPr marL="2360025" indent="-226478">
              <a:spcBef>
                <a:spcPts val="400"/>
              </a:spcBef>
              <a:buClr>
                <a:schemeClr val="tx1"/>
              </a:buClr>
              <a:buFont typeface="Arial"/>
              <a:buChar char="•"/>
              <a:defRPr sz="1467">
                <a:solidFill>
                  <a:srgbClr val="7170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636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8320" y="304801"/>
            <a:ext cx="11277600" cy="609600"/>
          </a:xfrm>
          <a:prstGeom prst="rect">
            <a:avLst/>
          </a:prstGeom>
        </p:spPr>
        <p:txBody>
          <a:bodyPr lIns="0" tIns="0" rIns="0" bIns="0" anchor="t" anchorCtr="0"/>
          <a:lstStyle>
            <a:lvl1pPr algn="l">
              <a:lnSpc>
                <a:spcPct val="90000"/>
              </a:lnSpc>
              <a:defRPr sz="3733">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11523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41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609600" y="275175"/>
            <a:ext cx="10972800" cy="646759"/>
          </a:xfrm>
          <a:prstGeom prst="rect">
            <a:avLst/>
          </a:prstGeom>
        </p:spPr>
        <p:txBody>
          <a:bodyPr lIns="68580" tIns="34290" rIns="68580" bIns="34290"/>
          <a:lstStyle/>
          <a:p>
            <a:r>
              <a:rPr lang="en-US" dirty="0"/>
              <a:t>Click To Edit Master Title Style</a:t>
            </a:r>
          </a:p>
        </p:txBody>
      </p:sp>
    </p:spTree>
    <p:extLst>
      <p:ext uri="{BB962C8B-B14F-4D97-AF65-F5344CB8AC3E}">
        <p14:creationId xmlns:p14="http://schemas.microsoft.com/office/powerpoint/2010/main" val="20475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505884" y="1320809"/>
            <a:ext cx="5384800" cy="4730751"/>
          </a:xfrm>
          <a:prstGeom prst="rect">
            <a:avLst/>
          </a:prstGeom>
        </p:spPr>
        <p:txBody>
          <a:bodyPr vert="horz" lIns="0" tIns="0" rIns="0" bIns="0"/>
          <a:lstStyle>
            <a:lvl1pPr marL="304724" indent="-304724">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312" indent="-226426">
              <a:spcBef>
                <a:spcPts val="400"/>
              </a:spcBef>
              <a:buClr>
                <a:schemeClr val="tx2"/>
              </a:buClr>
              <a:defRPr sz="2133">
                <a:solidFill>
                  <a:srgbClr val="717074"/>
                </a:solidFill>
              </a:defRPr>
            </a:lvl3pPr>
            <a:lvl4pPr marL="1906623" indent="-224309">
              <a:spcBef>
                <a:spcPts val="400"/>
              </a:spcBef>
              <a:buClr>
                <a:schemeClr val="tx2"/>
              </a:buClr>
              <a:defRPr sz="1600">
                <a:solidFill>
                  <a:srgbClr val="717074"/>
                </a:solidFill>
              </a:defRPr>
            </a:lvl4pPr>
            <a:lvl5pPr marL="2359473" indent="-226426">
              <a:spcBef>
                <a:spcPts val="400"/>
              </a:spcBef>
              <a:buClr>
                <a:schemeClr val="tx2"/>
              </a:buClr>
              <a:buFont typeface="Arial"/>
              <a:buChar char="•"/>
              <a:defRPr sz="1467">
                <a:solidFill>
                  <a:srgbClr val="71707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4"/>
          <p:cNvSpPr>
            <a:spLocks noGrp="1"/>
          </p:cNvSpPr>
          <p:nvPr>
            <p:ph sz="quarter" idx="11"/>
          </p:nvPr>
        </p:nvSpPr>
        <p:spPr>
          <a:xfrm>
            <a:off x="6400800" y="1320809"/>
            <a:ext cx="5384800" cy="4730751"/>
          </a:xfrm>
          <a:prstGeom prst="rect">
            <a:avLst/>
          </a:prstGeom>
        </p:spPr>
        <p:txBody>
          <a:bodyPr vert="horz" lIns="0" tIns="0" rIns="0" bIns="0"/>
          <a:lstStyle>
            <a:lvl1pPr marL="304724" indent="-304724">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312" indent="-226426">
              <a:spcBef>
                <a:spcPts val="400"/>
              </a:spcBef>
              <a:buClr>
                <a:schemeClr val="tx2"/>
              </a:buClr>
              <a:defRPr sz="2133">
                <a:solidFill>
                  <a:srgbClr val="717074"/>
                </a:solidFill>
              </a:defRPr>
            </a:lvl3pPr>
            <a:lvl4pPr marL="1906623" indent="-224309">
              <a:spcBef>
                <a:spcPts val="400"/>
              </a:spcBef>
              <a:buClr>
                <a:schemeClr val="tx2"/>
              </a:buClr>
              <a:defRPr sz="1600">
                <a:solidFill>
                  <a:srgbClr val="717074"/>
                </a:solidFill>
              </a:defRPr>
            </a:lvl4pPr>
            <a:lvl5pPr marL="2359473" indent="-226426">
              <a:spcBef>
                <a:spcPts val="400"/>
              </a:spcBef>
              <a:buClr>
                <a:schemeClr val="tx2"/>
              </a:buClr>
              <a:buFont typeface="Arial"/>
              <a:buChar char="•"/>
              <a:defRPr sz="1467">
                <a:solidFill>
                  <a:srgbClr val="71707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hasCustomPrompt="1"/>
          </p:nvPr>
        </p:nvSpPr>
        <p:spPr>
          <a:xfrm>
            <a:off x="505884" y="304800"/>
            <a:ext cx="11277600" cy="6096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a:t>CLICK TO EDIT MASTER TITLE STYLE</a:t>
            </a:r>
          </a:p>
        </p:txBody>
      </p:sp>
    </p:spTree>
    <p:extLst>
      <p:ext uri="{BB962C8B-B14F-4D97-AF65-F5344CB8AC3E}">
        <p14:creationId xmlns:p14="http://schemas.microsoft.com/office/powerpoint/2010/main" val="116121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1_Header no body cop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1951" y="357721"/>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04247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8096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0171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84964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4572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48648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3154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60540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5097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18733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7353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540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8471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1087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5161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2710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1916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267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0250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42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6615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4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30380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0145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9729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058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5636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6166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2218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1615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4759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4827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041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68705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69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73961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53503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46875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625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07472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9749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54322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8266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9927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2577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58231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5699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1823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690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771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5705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9685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5097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7355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4212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7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71471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4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86121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2757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1822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53782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449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085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201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8450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09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7395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9471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7911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2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3580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636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0212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0936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15008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7099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2495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5610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9529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3300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65227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1582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443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4931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0594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0169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4582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725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865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055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390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10037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2302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8387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8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6974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4104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7281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0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0165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9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2708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5812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7674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09709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4257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015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05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2805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8297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6433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86378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356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9331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1024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99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5483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504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2876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03979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3529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96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832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8961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556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104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08723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4722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2283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99959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97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82554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63762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35960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8746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4217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9215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7004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4849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5262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69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4079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2492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38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6242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7450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33554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066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9743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8337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542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4029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61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885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7059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62012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87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21611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87126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24542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68791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38944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7751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8009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490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8463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3692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7601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6592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9730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06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4644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581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0560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43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3106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387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9042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10359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42219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492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2605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789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85039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4880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57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5457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8036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2270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2540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64361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72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45128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38932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34" Type="http://schemas.openxmlformats.org/officeDocument/2006/relationships/theme" Target="../theme/theme10.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slideLayout" Target="../slideLayouts/slideLayout343.xml"/><Relationship Id="rId18" Type="http://schemas.openxmlformats.org/officeDocument/2006/relationships/slideLayout" Target="../slideLayouts/slideLayout348.xml"/><Relationship Id="rId26" Type="http://schemas.openxmlformats.org/officeDocument/2006/relationships/slideLayout" Target="../slideLayouts/slideLayout356.xml"/><Relationship Id="rId3" Type="http://schemas.openxmlformats.org/officeDocument/2006/relationships/slideLayout" Target="../slideLayouts/slideLayout333.xml"/><Relationship Id="rId21" Type="http://schemas.openxmlformats.org/officeDocument/2006/relationships/slideLayout" Target="../slideLayouts/slideLayout351.xml"/><Relationship Id="rId34" Type="http://schemas.openxmlformats.org/officeDocument/2006/relationships/theme" Target="../theme/theme11.xml"/><Relationship Id="rId7" Type="http://schemas.openxmlformats.org/officeDocument/2006/relationships/slideLayout" Target="../slideLayouts/slideLayout337.xml"/><Relationship Id="rId12" Type="http://schemas.openxmlformats.org/officeDocument/2006/relationships/slideLayout" Target="../slideLayouts/slideLayout342.xml"/><Relationship Id="rId17" Type="http://schemas.openxmlformats.org/officeDocument/2006/relationships/slideLayout" Target="../slideLayouts/slideLayout347.xml"/><Relationship Id="rId25" Type="http://schemas.openxmlformats.org/officeDocument/2006/relationships/slideLayout" Target="../slideLayouts/slideLayout355.xml"/><Relationship Id="rId33" Type="http://schemas.openxmlformats.org/officeDocument/2006/relationships/slideLayout" Target="../slideLayouts/slideLayout363.xml"/><Relationship Id="rId2" Type="http://schemas.openxmlformats.org/officeDocument/2006/relationships/slideLayout" Target="../slideLayouts/slideLayout332.xml"/><Relationship Id="rId16" Type="http://schemas.openxmlformats.org/officeDocument/2006/relationships/slideLayout" Target="../slideLayouts/slideLayout346.xml"/><Relationship Id="rId20" Type="http://schemas.openxmlformats.org/officeDocument/2006/relationships/slideLayout" Target="../slideLayouts/slideLayout350.xml"/><Relationship Id="rId29" Type="http://schemas.openxmlformats.org/officeDocument/2006/relationships/slideLayout" Target="../slideLayouts/slideLayout359.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24" Type="http://schemas.openxmlformats.org/officeDocument/2006/relationships/slideLayout" Target="../slideLayouts/slideLayout354.xml"/><Relationship Id="rId32" Type="http://schemas.openxmlformats.org/officeDocument/2006/relationships/slideLayout" Target="../slideLayouts/slideLayout362.xml"/><Relationship Id="rId5" Type="http://schemas.openxmlformats.org/officeDocument/2006/relationships/slideLayout" Target="../slideLayouts/slideLayout335.xml"/><Relationship Id="rId15" Type="http://schemas.openxmlformats.org/officeDocument/2006/relationships/slideLayout" Target="../slideLayouts/slideLayout345.xml"/><Relationship Id="rId23" Type="http://schemas.openxmlformats.org/officeDocument/2006/relationships/slideLayout" Target="../slideLayouts/slideLayout353.xml"/><Relationship Id="rId28" Type="http://schemas.openxmlformats.org/officeDocument/2006/relationships/slideLayout" Target="../slideLayouts/slideLayout358.xml"/><Relationship Id="rId10" Type="http://schemas.openxmlformats.org/officeDocument/2006/relationships/slideLayout" Target="../slideLayouts/slideLayout340.xml"/><Relationship Id="rId19" Type="http://schemas.openxmlformats.org/officeDocument/2006/relationships/slideLayout" Target="../slideLayouts/slideLayout349.xml"/><Relationship Id="rId31" Type="http://schemas.openxmlformats.org/officeDocument/2006/relationships/slideLayout" Target="../slideLayouts/slideLayout361.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slideLayout" Target="../slideLayouts/slideLayout344.xml"/><Relationship Id="rId22" Type="http://schemas.openxmlformats.org/officeDocument/2006/relationships/slideLayout" Target="../slideLayouts/slideLayout352.xml"/><Relationship Id="rId27" Type="http://schemas.openxmlformats.org/officeDocument/2006/relationships/slideLayout" Target="../slideLayouts/slideLayout357.xml"/><Relationship Id="rId30" Type="http://schemas.openxmlformats.org/officeDocument/2006/relationships/slideLayout" Target="../slideLayouts/slideLayout360.xml"/><Relationship Id="rId35"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26" Type="http://schemas.openxmlformats.org/officeDocument/2006/relationships/slideLayout" Target="../slideLayouts/slideLayout389.xml"/><Relationship Id="rId3" Type="http://schemas.openxmlformats.org/officeDocument/2006/relationships/slideLayout" Target="../slideLayouts/slideLayout366.xml"/><Relationship Id="rId21" Type="http://schemas.openxmlformats.org/officeDocument/2006/relationships/slideLayout" Target="../slideLayouts/slideLayout384.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2" Type="http://schemas.openxmlformats.org/officeDocument/2006/relationships/slideLayout" Target="../slideLayouts/slideLayout365.xml"/><Relationship Id="rId16" Type="http://schemas.openxmlformats.org/officeDocument/2006/relationships/slideLayout" Target="../slideLayouts/slideLayout379.xml"/><Relationship Id="rId20" Type="http://schemas.openxmlformats.org/officeDocument/2006/relationships/slideLayout" Target="../slideLayouts/slideLayout383.xml"/><Relationship Id="rId29" Type="http://schemas.openxmlformats.org/officeDocument/2006/relationships/slideLayout" Target="../slideLayouts/slideLayout392.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24" Type="http://schemas.openxmlformats.org/officeDocument/2006/relationships/slideLayout" Target="../slideLayouts/slideLayout387.xml"/><Relationship Id="rId5" Type="http://schemas.openxmlformats.org/officeDocument/2006/relationships/slideLayout" Target="../slideLayouts/slideLayout368.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10" Type="http://schemas.openxmlformats.org/officeDocument/2006/relationships/slideLayout" Target="../slideLayouts/slideLayout373.xml"/><Relationship Id="rId19" Type="http://schemas.openxmlformats.org/officeDocument/2006/relationships/slideLayout" Target="../slideLayouts/slideLayout382.xml"/><Relationship Id="rId31" Type="http://schemas.openxmlformats.org/officeDocument/2006/relationships/image" Target="../media/image1.png"/><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5" Type="http://schemas.openxmlformats.org/officeDocument/2006/relationships/image" Target="../media/image1.png"/><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24" Type="http://schemas.openxmlformats.org/officeDocument/2006/relationships/theme" Target="../theme/theme13.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slideLayout" Target="../slideLayouts/slideLayout415.xml"/><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slideLayout" Target="../slideLayouts/slideLayout41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26" Type="http://schemas.openxmlformats.org/officeDocument/2006/relationships/slideLayout" Target="../slideLayouts/slideLayout441.xml"/><Relationship Id="rId3" Type="http://schemas.openxmlformats.org/officeDocument/2006/relationships/slideLayout" Target="../slideLayouts/slideLayout418.xml"/><Relationship Id="rId21" Type="http://schemas.openxmlformats.org/officeDocument/2006/relationships/slideLayout" Target="../slideLayouts/slideLayout436.xml"/><Relationship Id="rId34" Type="http://schemas.openxmlformats.org/officeDocument/2006/relationships/theme" Target="../theme/theme14.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0" Type="http://schemas.openxmlformats.org/officeDocument/2006/relationships/slideLayout" Target="../slideLayouts/slideLayout435.xml"/><Relationship Id="rId29" Type="http://schemas.openxmlformats.org/officeDocument/2006/relationships/slideLayout" Target="../slideLayouts/slideLayout444.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5" Type="http://schemas.openxmlformats.org/officeDocument/2006/relationships/slideLayout" Target="../slideLayouts/slideLayout420.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10" Type="http://schemas.openxmlformats.org/officeDocument/2006/relationships/slideLayout" Target="../slideLayouts/slideLayout425.xml"/><Relationship Id="rId19" Type="http://schemas.openxmlformats.org/officeDocument/2006/relationships/slideLayout" Target="../slideLayouts/slideLayout434.xml"/><Relationship Id="rId31" Type="http://schemas.openxmlformats.org/officeDocument/2006/relationships/slideLayout" Target="../slideLayouts/slideLayout446.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56.xml"/><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26" Type="http://schemas.openxmlformats.org/officeDocument/2006/relationships/slideLayout" Target="../slideLayouts/slideLayout474.xml"/><Relationship Id="rId3" Type="http://schemas.openxmlformats.org/officeDocument/2006/relationships/slideLayout" Target="../slideLayouts/slideLayout451.xml"/><Relationship Id="rId21" Type="http://schemas.openxmlformats.org/officeDocument/2006/relationships/slideLayout" Target="../slideLayouts/slideLayout469.xml"/><Relationship Id="rId34" Type="http://schemas.openxmlformats.org/officeDocument/2006/relationships/theme" Target="../theme/theme15.xml"/><Relationship Id="rId7" Type="http://schemas.openxmlformats.org/officeDocument/2006/relationships/slideLayout" Target="../slideLayouts/slideLayout455.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5" Type="http://schemas.openxmlformats.org/officeDocument/2006/relationships/slideLayout" Target="../slideLayouts/slideLayout473.xml"/><Relationship Id="rId33" Type="http://schemas.openxmlformats.org/officeDocument/2006/relationships/slideLayout" Target="../slideLayouts/slideLayout481.xml"/><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0" Type="http://schemas.openxmlformats.org/officeDocument/2006/relationships/slideLayout" Target="../slideLayouts/slideLayout468.xml"/><Relationship Id="rId29" Type="http://schemas.openxmlformats.org/officeDocument/2006/relationships/slideLayout" Target="../slideLayouts/slideLayout477.xml"/><Relationship Id="rId1" Type="http://schemas.openxmlformats.org/officeDocument/2006/relationships/slideLayout" Target="../slideLayouts/slideLayout449.xml"/><Relationship Id="rId6" Type="http://schemas.openxmlformats.org/officeDocument/2006/relationships/slideLayout" Target="../slideLayouts/slideLayout454.xml"/><Relationship Id="rId11" Type="http://schemas.openxmlformats.org/officeDocument/2006/relationships/slideLayout" Target="../slideLayouts/slideLayout459.xml"/><Relationship Id="rId24" Type="http://schemas.openxmlformats.org/officeDocument/2006/relationships/slideLayout" Target="../slideLayouts/slideLayout472.xml"/><Relationship Id="rId32" Type="http://schemas.openxmlformats.org/officeDocument/2006/relationships/slideLayout" Target="../slideLayouts/slideLayout480.xml"/><Relationship Id="rId5" Type="http://schemas.openxmlformats.org/officeDocument/2006/relationships/slideLayout" Target="../slideLayouts/slideLayout453.xml"/><Relationship Id="rId15" Type="http://schemas.openxmlformats.org/officeDocument/2006/relationships/slideLayout" Target="../slideLayouts/slideLayout463.xml"/><Relationship Id="rId23" Type="http://schemas.openxmlformats.org/officeDocument/2006/relationships/slideLayout" Target="../slideLayouts/slideLayout471.xml"/><Relationship Id="rId28" Type="http://schemas.openxmlformats.org/officeDocument/2006/relationships/slideLayout" Target="../slideLayouts/slideLayout476.xml"/><Relationship Id="rId10" Type="http://schemas.openxmlformats.org/officeDocument/2006/relationships/slideLayout" Target="../slideLayouts/slideLayout458.xml"/><Relationship Id="rId19" Type="http://schemas.openxmlformats.org/officeDocument/2006/relationships/slideLayout" Target="../slideLayouts/slideLayout467.xml"/><Relationship Id="rId31" Type="http://schemas.openxmlformats.org/officeDocument/2006/relationships/slideLayout" Target="../slideLayouts/slideLayout479.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slideLayout" Target="../slideLayouts/slideLayout462.xml"/><Relationship Id="rId22" Type="http://schemas.openxmlformats.org/officeDocument/2006/relationships/slideLayout" Target="../slideLayouts/slideLayout470.xml"/><Relationship Id="rId27" Type="http://schemas.openxmlformats.org/officeDocument/2006/relationships/slideLayout" Target="../slideLayouts/slideLayout475.xml"/><Relationship Id="rId30" Type="http://schemas.openxmlformats.org/officeDocument/2006/relationships/slideLayout" Target="../slideLayouts/slideLayout478.xml"/><Relationship Id="rId35"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26" Type="http://schemas.openxmlformats.org/officeDocument/2006/relationships/slideLayout" Target="../slideLayouts/slideLayout507.xml"/><Relationship Id="rId3" Type="http://schemas.openxmlformats.org/officeDocument/2006/relationships/slideLayout" Target="../slideLayouts/slideLayout484.xml"/><Relationship Id="rId21" Type="http://schemas.openxmlformats.org/officeDocument/2006/relationships/slideLayout" Target="../slideLayouts/slideLayout502.xml"/><Relationship Id="rId34" Type="http://schemas.openxmlformats.org/officeDocument/2006/relationships/theme" Target="../theme/theme16.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5" Type="http://schemas.openxmlformats.org/officeDocument/2006/relationships/slideLayout" Target="../slideLayouts/slideLayout506.xml"/><Relationship Id="rId33" Type="http://schemas.openxmlformats.org/officeDocument/2006/relationships/slideLayout" Target="../slideLayouts/slideLayout514.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slideLayout" Target="../slideLayouts/slideLayout501.xml"/><Relationship Id="rId29" Type="http://schemas.openxmlformats.org/officeDocument/2006/relationships/slideLayout" Target="../slideLayouts/slideLayout510.xml"/><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24" Type="http://schemas.openxmlformats.org/officeDocument/2006/relationships/slideLayout" Target="../slideLayouts/slideLayout505.xml"/><Relationship Id="rId32" Type="http://schemas.openxmlformats.org/officeDocument/2006/relationships/slideLayout" Target="../slideLayouts/slideLayout513.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23" Type="http://schemas.openxmlformats.org/officeDocument/2006/relationships/slideLayout" Target="../slideLayouts/slideLayout504.xml"/><Relationship Id="rId28" Type="http://schemas.openxmlformats.org/officeDocument/2006/relationships/slideLayout" Target="../slideLayouts/slideLayout509.xml"/><Relationship Id="rId10" Type="http://schemas.openxmlformats.org/officeDocument/2006/relationships/slideLayout" Target="../slideLayouts/slideLayout491.xml"/><Relationship Id="rId19" Type="http://schemas.openxmlformats.org/officeDocument/2006/relationships/slideLayout" Target="../slideLayouts/slideLayout500.xml"/><Relationship Id="rId31" Type="http://schemas.openxmlformats.org/officeDocument/2006/relationships/slideLayout" Target="../slideLayouts/slideLayout512.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 Id="rId22" Type="http://schemas.openxmlformats.org/officeDocument/2006/relationships/slideLayout" Target="../slideLayouts/slideLayout503.xml"/><Relationship Id="rId27" Type="http://schemas.openxmlformats.org/officeDocument/2006/relationships/slideLayout" Target="../slideLayouts/slideLayout508.xml"/><Relationship Id="rId30" Type="http://schemas.openxmlformats.org/officeDocument/2006/relationships/slideLayout" Target="../slideLayouts/slideLayout511.xml"/><Relationship Id="rId35" Type="http://schemas.openxmlformats.org/officeDocument/2006/relationships/image" Target="../media/image1.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22.xml"/><Relationship Id="rId13" Type="http://schemas.openxmlformats.org/officeDocument/2006/relationships/slideLayout" Target="../slideLayouts/slideLayout527.xml"/><Relationship Id="rId18" Type="http://schemas.openxmlformats.org/officeDocument/2006/relationships/slideLayout" Target="../slideLayouts/slideLayout532.xml"/><Relationship Id="rId26" Type="http://schemas.openxmlformats.org/officeDocument/2006/relationships/slideLayout" Target="../slideLayouts/slideLayout540.xml"/><Relationship Id="rId3" Type="http://schemas.openxmlformats.org/officeDocument/2006/relationships/slideLayout" Target="../slideLayouts/slideLayout517.xml"/><Relationship Id="rId21" Type="http://schemas.openxmlformats.org/officeDocument/2006/relationships/slideLayout" Target="../slideLayouts/slideLayout535.xml"/><Relationship Id="rId34" Type="http://schemas.openxmlformats.org/officeDocument/2006/relationships/theme" Target="../theme/theme17.xml"/><Relationship Id="rId7" Type="http://schemas.openxmlformats.org/officeDocument/2006/relationships/slideLayout" Target="../slideLayouts/slideLayout521.xml"/><Relationship Id="rId12" Type="http://schemas.openxmlformats.org/officeDocument/2006/relationships/slideLayout" Target="../slideLayouts/slideLayout526.xml"/><Relationship Id="rId17" Type="http://schemas.openxmlformats.org/officeDocument/2006/relationships/slideLayout" Target="../slideLayouts/slideLayout531.xml"/><Relationship Id="rId25" Type="http://schemas.openxmlformats.org/officeDocument/2006/relationships/slideLayout" Target="../slideLayouts/slideLayout539.xml"/><Relationship Id="rId33" Type="http://schemas.openxmlformats.org/officeDocument/2006/relationships/slideLayout" Target="../slideLayouts/slideLayout547.xml"/><Relationship Id="rId2" Type="http://schemas.openxmlformats.org/officeDocument/2006/relationships/slideLayout" Target="../slideLayouts/slideLayout516.xml"/><Relationship Id="rId16" Type="http://schemas.openxmlformats.org/officeDocument/2006/relationships/slideLayout" Target="../slideLayouts/slideLayout530.xml"/><Relationship Id="rId20" Type="http://schemas.openxmlformats.org/officeDocument/2006/relationships/slideLayout" Target="../slideLayouts/slideLayout534.xml"/><Relationship Id="rId29" Type="http://schemas.openxmlformats.org/officeDocument/2006/relationships/slideLayout" Target="../slideLayouts/slideLayout543.xml"/><Relationship Id="rId1" Type="http://schemas.openxmlformats.org/officeDocument/2006/relationships/slideLayout" Target="../slideLayouts/slideLayout515.xml"/><Relationship Id="rId6" Type="http://schemas.openxmlformats.org/officeDocument/2006/relationships/slideLayout" Target="../slideLayouts/slideLayout520.xml"/><Relationship Id="rId11" Type="http://schemas.openxmlformats.org/officeDocument/2006/relationships/slideLayout" Target="../slideLayouts/slideLayout525.xml"/><Relationship Id="rId24" Type="http://schemas.openxmlformats.org/officeDocument/2006/relationships/slideLayout" Target="../slideLayouts/slideLayout538.xml"/><Relationship Id="rId32" Type="http://schemas.openxmlformats.org/officeDocument/2006/relationships/slideLayout" Target="../slideLayouts/slideLayout546.xml"/><Relationship Id="rId5" Type="http://schemas.openxmlformats.org/officeDocument/2006/relationships/slideLayout" Target="../slideLayouts/slideLayout519.xml"/><Relationship Id="rId15" Type="http://schemas.openxmlformats.org/officeDocument/2006/relationships/slideLayout" Target="../slideLayouts/slideLayout529.xml"/><Relationship Id="rId23" Type="http://schemas.openxmlformats.org/officeDocument/2006/relationships/slideLayout" Target="../slideLayouts/slideLayout537.xml"/><Relationship Id="rId28" Type="http://schemas.openxmlformats.org/officeDocument/2006/relationships/slideLayout" Target="../slideLayouts/slideLayout542.xml"/><Relationship Id="rId10" Type="http://schemas.openxmlformats.org/officeDocument/2006/relationships/slideLayout" Target="../slideLayouts/slideLayout524.xml"/><Relationship Id="rId19" Type="http://schemas.openxmlformats.org/officeDocument/2006/relationships/slideLayout" Target="../slideLayouts/slideLayout533.xml"/><Relationship Id="rId31" Type="http://schemas.openxmlformats.org/officeDocument/2006/relationships/slideLayout" Target="../slideLayouts/slideLayout545.xml"/><Relationship Id="rId4" Type="http://schemas.openxmlformats.org/officeDocument/2006/relationships/slideLayout" Target="../slideLayouts/slideLayout518.xml"/><Relationship Id="rId9" Type="http://schemas.openxmlformats.org/officeDocument/2006/relationships/slideLayout" Target="../slideLayouts/slideLayout523.xml"/><Relationship Id="rId14" Type="http://schemas.openxmlformats.org/officeDocument/2006/relationships/slideLayout" Target="../slideLayouts/slideLayout528.xml"/><Relationship Id="rId22" Type="http://schemas.openxmlformats.org/officeDocument/2006/relationships/slideLayout" Target="../slideLayouts/slideLayout536.xml"/><Relationship Id="rId27" Type="http://schemas.openxmlformats.org/officeDocument/2006/relationships/slideLayout" Target="../slideLayouts/slideLayout541.xml"/><Relationship Id="rId30" Type="http://schemas.openxmlformats.org/officeDocument/2006/relationships/slideLayout" Target="../slideLayouts/slideLayout544.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theme" Target="../theme/theme4.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theme" Target="../theme/theme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34" Type="http://schemas.openxmlformats.org/officeDocument/2006/relationships/theme" Target="../theme/theme7.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34" Type="http://schemas.openxmlformats.org/officeDocument/2006/relationships/theme" Target="../theme/theme8.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theme" Target="../theme/theme9.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972904976"/>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627115559"/>
      </p:ext>
    </p:extLst>
  </p:cSld>
  <p:clrMap bg1="dk2" tx1="lt1" bg2="dk1"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 id="2147483996" r:id="rId30"/>
    <p:sldLayoutId id="2147483997" r:id="rId31"/>
    <p:sldLayoutId id="2147483998" r:id="rId32"/>
    <p:sldLayoutId id="214748399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1435987339"/>
      </p:ext>
    </p:extLst>
  </p:cSld>
  <p:clrMap bg1="dk2" tx1="lt1" bg2="dk1" tx2="lt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 id="2147484020" r:id="rId20"/>
    <p:sldLayoutId id="2147484021" r:id="rId21"/>
    <p:sldLayoutId id="2147484022" r:id="rId22"/>
    <p:sldLayoutId id="2147484023" r:id="rId23"/>
    <p:sldLayoutId id="2147484024" r:id="rId24"/>
    <p:sldLayoutId id="2147484025" r:id="rId25"/>
    <p:sldLayoutId id="2147484026" r:id="rId26"/>
    <p:sldLayoutId id="2147484027" r:id="rId27"/>
    <p:sldLayoutId id="2147484028" r:id="rId28"/>
    <p:sldLayoutId id="2147484029" r:id="rId29"/>
    <p:sldLayoutId id="2147484030" r:id="rId30"/>
    <p:sldLayoutId id="2147484031" r:id="rId31"/>
    <p:sldLayoutId id="2147484032" r:id="rId32"/>
    <p:sldLayoutId id="214748403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2" name="fl"/>
          <p:cNvSpPr txBox="1"/>
          <p:nvPr userDrawn="1"/>
        </p:nvSpPr>
        <p:spPr>
          <a:xfrm>
            <a:off x="1" y="6319520"/>
            <a:ext cx="184731" cy="379656"/>
          </a:xfrm>
          <a:prstGeom prst="rect">
            <a:avLst/>
          </a:prstGeom>
          <a:noFill/>
        </p:spPr>
        <p:txBody>
          <a:bodyPr vert="horz" wrap="none" rtlCol="0">
            <a:spAutoFit/>
          </a:bodyPr>
          <a:lstStyle/>
          <a:p>
            <a:pPr fontAlgn="base">
              <a:buClr>
                <a:srgbClr val="007DB8"/>
              </a:buClr>
            </a:pPr>
            <a:endParaRPr lang="en-US" sz="1867" dirty="0">
              <a:solidFill>
                <a:srgbClr val="000000"/>
              </a:solidFill>
            </a:endParaRPr>
          </a:p>
        </p:txBody>
      </p:sp>
    </p:spTree>
    <p:extLst>
      <p:ext uri="{BB962C8B-B14F-4D97-AF65-F5344CB8AC3E}">
        <p14:creationId xmlns:p14="http://schemas.microsoft.com/office/powerpoint/2010/main" val="3825768227"/>
      </p:ext>
    </p:extLst>
  </p:cSld>
  <p:clrMap bg1="dk2" tx1="lt1" bg2="dk1" tx2="lt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 id="2147484054" r:id="rId20"/>
    <p:sldLayoutId id="2147484055" r:id="rId21"/>
    <p:sldLayoutId id="2147484056" r:id="rId22"/>
    <p:sldLayoutId id="2147484057" r:id="rId23"/>
    <p:sldLayoutId id="2147484058" r:id="rId24"/>
    <p:sldLayoutId id="2147484059" r:id="rId25"/>
    <p:sldLayoutId id="2147484061" r:id="rId26"/>
    <p:sldLayoutId id="2147484062" r:id="rId27"/>
    <p:sldLayoutId id="2147484063" r:id="rId28"/>
    <p:sldLayoutId id="2147484064"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9" name="TextBox 8"/>
          <p:cNvSpPr txBox="1"/>
          <p:nvPr/>
        </p:nvSpPr>
        <p:spPr>
          <a:xfrm>
            <a:off x="393635" y="6445115"/>
            <a:ext cx="65"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sp>
        <p:nvSpPr>
          <p:cNvPr id="14" name="TextBox 13"/>
          <p:cNvSpPr txBox="1"/>
          <p:nvPr/>
        </p:nvSpPr>
        <p:spPr>
          <a:xfrm>
            <a:off x="393635" y="6445115"/>
            <a:ext cx="65"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grpSp>
        <p:nvGrpSpPr>
          <p:cNvPr id="2" name="Group 1"/>
          <p:cNvGrpSpPr/>
          <p:nvPr/>
        </p:nvGrpSpPr>
        <p:grpSpPr>
          <a:xfrm>
            <a:off x="1331385" y="6445104"/>
            <a:ext cx="10504161" cy="166776"/>
            <a:chOff x="998538" y="4833836"/>
            <a:chExt cx="7878121" cy="125082"/>
          </a:xfrm>
        </p:grpSpPr>
        <p:sp>
          <p:nvSpPr>
            <p:cNvPr id="12" name="fl" descr="                              Dell - Internal Use - Confidential&#10;"/>
            <p:cNvSpPr txBox="1"/>
            <p:nvPr/>
          </p:nvSpPr>
          <p:spPr>
            <a:xfrm>
              <a:off x="998538" y="4833836"/>
              <a:ext cx="1635063" cy="117676"/>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pPr>
              <a:r>
                <a:rPr lang="en-US" sz="1133" b="1" dirty="0">
                  <a:solidFill>
                    <a:srgbClr val="7F7F7F"/>
                  </a:solidFill>
                </a:rPr>
                <a:t>Dell - Internal Use - Confidential</a:t>
              </a:r>
            </a:p>
          </p:txBody>
        </p:sp>
        <p:pic>
          <p:nvPicPr>
            <p:cNvPr id="19" name="Picture 1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grpSp>
      <p:pic>
        <p:nvPicPr>
          <p:cNvPr id="20" name="Picture 19"/>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21" name="TextBox 20"/>
          <p:cNvSpPr txBox="1"/>
          <p:nvPr userDrawn="1"/>
        </p:nvSpPr>
        <p:spPr>
          <a:xfrm>
            <a:off x="662763" y="6498463"/>
            <a:ext cx="353568" cy="118872"/>
          </a:xfrm>
          <a:prstGeom prst="rect">
            <a:avLst/>
          </a:prstGeom>
        </p:spPr>
        <p:txBody>
          <a:bodyPr vert="horz" lIns="0" tIns="0" rIns="0" bIns="0" rtlCol="0" anchor="ctr">
            <a:noAutofit/>
          </a:bodyPr>
          <a:lstStyle/>
          <a:p>
            <a:pPr fontAlgn="base">
              <a:lnSpc>
                <a:spcPct val="90000"/>
              </a:lnSpc>
              <a:spcBef>
                <a:spcPct val="0"/>
              </a:spcBef>
              <a:spcAft>
                <a:spcPct val="0"/>
              </a:spcAft>
              <a:buClr>
                <a:srgbClr val="007DB8"/>
              </a:buClr>
            </a:pPr>
            <a:endParaRPr lang="en-US" sz="1200" dirty="0">
              <a:solidFill>
                <a:srgbClr val="000000">
                  <a:lumMod val="50000"/>
                  <a:lumOff val="50000"/>
                </a:srgbClr>
              </a:solidFill>
            </a:endParaRPr>
          </a:p>
        </p:txBody>
      </p:sp>
      <p:sp>
        <p:nvSpPr>
          <p:cNvPr id="22" name="TextBox 21"/>
          <p:cNvSpPr txBox="1"/>
          <p:nvPr userDrawn="1"/>
        </p:nvSpPr>
        <p:spPr>
          <a:xfrm>
            <a:off x="393699" y="6484631"/>
            <a:ext cx="353568" cy="118872"/>
          </a:xfrm>
          <a:prstGeom prst="rect">
            <a:avLst/>
          </a:prstGeom>
        </p:spPr>
        <p:txBody>
          <a:bodyPr vert="horz" lIns="0" tIns="0" rIns="0" bIns="0" rtlCol="0" anchor="ctr">
            <a:noAutofit/>
          </a:bodyPr>
          <a:lstStyle/>
          <a:p>
            <a:pPr fontAlgn="base">
              <a:lnSpc>
                <a:spcPct val="90000"/>
              </a:lnSpc>
              <a:spcBef>
                <a:spcPct val="0"/>
              </a:spcBef>
              <a:spcAft>
                <a:spcPct val="0"/>
              </a:spcAft>
              <a:buClr>
                <a:srgbClr val="007DB8"/>
              </a:buClr>
            </a:pPr>
            <a:fld id="{58EC7406-F4CC-4ABF-902E-2AF4E70E5C0F}" type="slidenum">
              <a:rPr lang="en-US" sz="1200">
                <a:solidFill>
                  <a:srgbClr val="000000">
                    <a:lumMod val="50000"/>
                    <a:lumOff val="50000"/>
                  </a:srgbClr>
                </a:solidFill>
              </a:rPr>
              <a:pPr fontAlgn="base">
                <a:lnSpc>
                  <a:spcPct val="90000"/>
                </a:lnSpc>
                <a:spcBef>
                  <a:spcPct val="0"/>
                </a:spcBef>
                <a:spcAft>
                  <a:spcPct val="0"/>
                </a:spcAft>
                <a:buClr>
                  <a:srgbClr val="007DB8"/>
                </a:buClr>
              </a:pPr>
              <a:t>‹#›</a:t>
            </a:fld>
            <a:endParaRPr lang="en-US" sz="1200" dirty="0">
              <a:solidFill>
                <a:srgbClr val="000000">
                  <a:lumMod val="50000"/>
                  <a:lumOff val="50000"/>
                </a:srgbClr>
              </a:solidFill>
            </a:endParaRPr>
          </a:p>
        </p:txBody>
      </p:sp>
    </p:spTree>
    <p:extLst>
      <p:ext uri="{BB962C8B-B14F-4D97-AF65-F5344CB8AC3E}">
        <p14:creationId xmlns:p14="http://schemas.microsoft.com/office/powerpoint/2010/main" val="3526022556"/>
      </p:ext>
    </p:extLst>
  </p:cSld>
  <p:clrMap bg1="dk2" tx1="lt1" bg2="dk1" tx2="lt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12/15/2017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12/15/2017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591309108"/>
      </p:ext>
    </p:extLst>
  </p:cSld>
  <p:clrMap bg1="dk2" tx1="lt1" bg2="dk1"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12/15/2017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12/15/2017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24923304"/>
      </p:ext>
    </p:extLst>
  </p:cSld>
  <p:clrMap bg1="dk2" tx1="lt1" bg2="dk1" tx2="lt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 id="2147484152" r:id="rId28"/>
    <p:sldLayoutId id="2147484153" r:id="rId29"/>
    <p:sldLayoutId id="2147484154" r:id="rId30"/>
    <p:sldLayoutId id="2147484155" r:id="rId31"/>
    <p:sldLayoutId id="2147484156" r:id="rId32"/>
    <p:sldLayoutId id="214748415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12/15/2017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12/15/2017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890206689"/>
      </p:ext>
    </p:extLst>
  </p:cSld>
  <p:clrMap bg1="dk2" tx1="lt1" bg2="dk1" tx2="lt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 id="2147484173" r:id="rId15"/>
    <p:sldLayoutId id="2147484174" r:id="rId16"/>
    <p:sldLayoutId id="2147484175" r:id="rId17"/>
    <p:sldLayoutId id="2147484176" r:id="rId18"/>
    <p:sldLayoutId id="2147484177" r:id="rId19"/>
    <p:sldLayoutId id="2147484178" r:id="rId20"/>
    <p:sldLayoutId id="2147484179" r:id="rId21"/>
    <p:sldLayoutId id="2147484180" r:id="rId22"/>
    <p:sldLayoutId id="2147484181" r:id="rId23"/>
    <p:sldLayoutId id="2147484182" r:id="rId24"/>
    <p:sldLayoutId id="2147484183" r:id="rId25"/>
    <p:sldLayoutId id="2147484184" r:id="rId26"/>
    <p:sldLayoutId id="2147484185" r:id="rId27"/>
    <p:sldLayoutId id="2147484186" r:id="rId28"/>
    <p:sldLayoutId id="2147484187" r:id="rId29"/>
    <p:sldLayoutId id="2147484188" r:id="rId30"/>
    <p:sldLayoutId id="2147484189" r:id="rId31"/>
    <p:sldLayoutId id="2147484190" r:id="rId32"/>
    <p:sldLayoutId id="2147484191"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12/15/2017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12/15/2017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073073616"/>
      </p:ext>
    </p:extLst>
  </p:cSld>
  <p:clrMap bg1="dk2" tx1="lt1" bg2="dk1" tx2="lt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 id="2147484219" r:id="rId27"/>
    <p:sldLayoutId id="2147484220" r:id="rId28"/>
    <p:sldLayoutId id="2147484221" r:id="rId29"/>
    <p:sldLayoutId id="2147484222" r:id="rId30"/>
    <p:sldLayoutId id="2147484223" r:id="rId31"/>
    <p:sldLayoutId id="2147484224" r:id="rId32"/>
    <p:sldLayoutId id="214748422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883990008"/>
      </p:ext>
    </p:extLst>
  </p:cSld>
  <p:clrMap bg1="dk2" tx1="lt1" bg2="dk1"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701868617"/>
      </p:ext>
    </p:extLst>
  </p:cSld>
  <p:clrMap bg1="dk2" tx1="lt1" bg2="dk1"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884244974"/>
      </p:ext>
    </p:extLst>
  </p:cSld>
  <p:clrMap bg1="dk2" tx1="lt1" bg2="dk1"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512279182"/>
      </p:ext>
    </p:extLst>
  </p:cSld>
  <p:clrMap bg1="dk2" tx1="lt1" bg2="dk1"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603170711"/>
      </p:ext>
    </p:extLst>
  </p:cSld>
  <p:clrMap bg1="dk2" tx1="lt1" bg2="dk1"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472032822"/>
      </p:ext>
    </p:extLst>
  </p:cSld>
  <p:clrMap bg1="dk2" tx1="lt1" bg2="dk1"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4244834606"/>
      </p:ext>
    </p:extLst>
  </p:cSld>
  <p:clrMap bg1="dk2" tx1="lt1" bg2="dk1"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12/15/2017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253535086"/>
      </p:ext>
    </p:extLst>
  </p:cSld>
  <p:clrMap bg1="dk2" tx1="lt1" bg2="dk1" tx2="lt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5.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2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2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25.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25.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2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5.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5.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5.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25.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25.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2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25.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2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25.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5.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25.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5.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5.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5.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25.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25.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25.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5.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25.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25.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25.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25.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25.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25.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25.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25.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25.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5.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25.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25.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25.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25.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25.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25.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25.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25.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25.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25.xml"/></Relationships>
</file>

<file path=ppt/slides/_rels/slide6.xml.rels><?xml version="1.0" encoding="UTF-8" standalone="yes"?>
<Relationships xmlns="http://schemas.openxmlformats.org/package/2006/relationships"><Relationship Id="rId3" Type="http://schemas.openxmlformats.org/officeDocument/2006/relationships/hyperlink" Target="http://download.virtualbox.org/virtualbox/5.1.14/Oracle_VM_VirtualBox_Extension_Pack-5.1.14-112924.vbox-extpack" TargetMode="External"/><Relationship Id="rId2" Type="http://schemas.openxmlformats.org/officeDocument/2006/relationships/hyperlink" Target="http://download.virtualbox.org/virtualbox/5.1.14/VirtualBox-5.1.14-112924-Win.exe" TargetMode="External"/><Relationship Id="rId1" Type="http://schemas.openxmlformats.org/officeDocument/2006/relationships/slideLayout" Target="../slideLayouts/slideLayout5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233274" y="2818422"/>
            <a:ext cx="3725923" cy="3725923"/>
            <a:chOff x="5736324" y="1713956"/>
            <a:chExt cx="3725923" cy="372592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324" y="1713956"/>
              <a:ext cx="3725923" cy="3725923"/>
            </a:xfrm>
            <a:prstGeom prst="rect">
              <a:avLst/>
            </a:prstGeom>
          </p:spPr>
        </p:pic>
        <p:sp>
          <p:nvSpPr>
            <p:cNvPr id="5" name="Rectangle 4"/>
            <p:cNvSpPr/>
            <p:nvPr/>
          </p:nvSpPr>
          <p:spPr>
            <a:xfrm>
              <a:off x="6072734" y="3408742"/>
              <a:ext cx="3053101" cy="769441"/>
            </a:xfrm>
            <a:prstGeom prst="rect">
              <a:avLst/>
            </a:prstGeom>
            <a:noFill/>
            <a:ln>
              <a:noFill/>
            </a:ln>
            <a:scene3d>
              <a:camera prst="obliqueBottomRight"/>
              <a:lightRig rig="threePt" dir="t"/>
            </a:scene3d>
          </p:spPr>
          <p:txBody>
            <a:bodyPr wrap="square" lIns="91440" tIns="45720" rIns="91440" bIns="45720">
              <a:spAutoFit/>
            </a:bodyPr>
            <a:lstStyle/>
            <a:p>
              <a:pPr algn="ctr"/>
              <a:r>
                <a:rPr lang="en-US"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MetroLabs</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
        <p:nvSpPr>
          <p:cNvPr id="3" name="Rectangle 2"/>
          <p:cNvSpPr/>
          <p:nvPr/>
        </p:nvSpPr>
        <p:spPr>
          <a:xfrm>
            <a:off x="690578" y="1078664"/>
            <a:ext cx="10392589" cy="923330"/>
          </a:xfrm>
          <a:prstGeom prst="rect">
            <a:avLst/>
          </a:prstGeom>
          <a:noFill/>
        </p:spPr>
        <p:txBody>
          <a:bodyPr wrap="none" lIns="91440" tIns="45720" rIns="91440" bIns="45720">
            <a:spAutoFit/>
          </a:bodyPr>
          <a:lstStyle/>
          <a:p>
            <a:r>
              <a:rPr lang="en-US" sz="5400" b="1" kern="0" spc="50" dirty="0">
                <a:ln w="9525" cmpd="sng">
                  <a:solidFill>
                    <a:schemeClr val="accent1"/>
                  </a:solidFill>
                  <a:prstDash val="solid"/>
                </a:ln>
                <a:solidFill>
                  <a:srgbClr val="70AD47">
                    <a:tint val="1000"/>
                  </a:srgbClr>
                </a:solidFill>
                <a:effectLst>
                  <a:glow rad="38100">
                    <a:schemeClr val="accent1">
                      <a:alpha val="40000"/>
                    </a:schemeClr>
                  </a:glow>
                </a:effectLst>
                <a:latin typeface="Avenir Book"/>
              </a:rPr>
              <a:t>EMC Underground: MetroLabs</a:t>
            </a:r>
          </a:p>
        </p:txBody>
      </p:sp>
    </p:spTree>
    <p:extLst>
      <p:ext uri="{BB962C8B-B14F-4D97-AF65-F5344CB8AC3E}">
        <p14:creationId xmlns:p14="http://schemas.microsoft.com/office/powerpoint/2010/main" val="3523325974"/>
      </p:ext>
    </p:extLst>
  </p:cSld>
  <p:clrMapOvr>
    <a:masterClrMapping/>
  </p:clrMapOvr>
  <mc:AlternateContent xmlns:mc="http://schemas.openxmlformats.org/markup-compatibility/2006" xmlns:p14="http://schemas.microsoft.com/office/powerpoint/2010/main">
    <mc:Choice Requires="p14">
      <p:transition spd="med" p14:dur="700" advTm="2961">
        <p:fade/>
      </p:transition>
    </mc:Choice>
    <mc:Fallback xmlns="">
      <p:transition spd="med" advTm="2961">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666427" y="1883229"/>
            <a:ext cx="6627001" cy="4641557"/>
          </a:xfrm>
          <a:prstGeom prst="rect">
            <a:avLst/>
          </a:prstGeom>
          <a:solidFill>
            <a:srgbClr val="CED2E3"/>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5" name="Rectangle 34"/>
          <p:cNvSpPr/>
          <p:nvPr/>
        </p:nvSpPr>
        <p:spPr>
          <a:xfrm>
            <a:off x="1001487" y="4243861"/>
            <a:ext cx="2284154" cy="901576"/>
          </a:xfrm>
          <a:prstGeom prst="rect">
            <a:avLst/>
          </a:prstGeom>
          <a:solidFill>
            <a:schemeClr val="bg1">
              <a:alpha val="14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6" name="Rectangle 35"/>
          <p:cNvSpPr/>
          <p:nvPr/>
        </p:nvSpPr>
        <p:spPr>
          <a:xfrm>
            <a:off x="4174549" y="3893313"/>
            <a:ext cx="2487421" cy="872668"/>
          </a:xfrm>
          <a:prstGeom prst="rect">
            <a:avLst/>
          </a:prstGeom>
          <a:solidFill>
            <a:schemeClr val="bg1">
              <a:alpha val="14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2" name="Title 1"/>
          <p:cNvSpPr>
            <a:spLocks noGrp="1"/>
          </p:cNvSpPr>
          <p:nvPr>
            <p:ph type="title"/>
          </p:nvPr>
        </p:nvSpPr>
        <p:spPr/>
        <p:txBody>
          <a:bodyPr/>
          <a:lstStyle/>
          <a:p>
            <a:r>
              <a:rPr lang="en-US" dirty="0" smtClean="0"/>
              <a:t>Environment</a:t>
            </a:r>
            <a:endParaRPr lang="en-US" dirty="0"/>
          </a:p>
        </p:txBody>
      </p:sp>
      <p:grpSp>
        <p:nvGrpSpPr>
          <p:cNvPr id="28" name="Group 27"/>
          <p:cNvGrpSpPr/>
          <p:nvPr/>
        </p:nvGrpSpPr>
        <p:grpSpPr>
          <a:xfrm>
            <a:off x="947515" y="4015261"/>
            <a:ext cx="2711940" cy="2024742"/>
            <a:chOff x="1077686" y="3699578"/>
            <a:chExt cx="2416628" cy="2024742"/>
          </a:xfrm>
        </p:grpSpPr>
        <p:sp>
          <p:nvSpPr>
            <p:cNvPr id="4" name="Rectangle 3"/>
            <p:cNvSpPr/>
            <p:nvPr/>
          </p:nvSpPr>
          <p:spPr>
            <a:xfrm>
              <a:off x="1077686" y="3699578"/>
              <a:ext cx="2416628" cy="2024742"/>
            </a:xfrm>
            <a:prstGeom prst="rect">
              <a:avLst/>
            </a:prstGeom>
            <a:noFill/>
            <a:ln w="1270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5" name="TextBox 4"/>
            <p:cNvSpPr txBox="1"/>
            <p:nvPr/>
          </p:nvSpPr>
          <p:spPr>
            <a:xfrm>
              <a:off x="1306287" y="3928178"/>
              <a:ext cx="1959428" cy="461665"/>
            </a:xfrm>
            <a:prstGeom prst="rect">
              <a:avLst/>
            </a:prstGeom>
            <a:noFill/>
          </p:spPr>
          <p:txBody>
            <a:bodyPr wrap="square" rtlCol="0">
              <a:spAutoFit/>
            </a:bodyPr>
            <a:lstStyle/>
            <a:p>
              <a:pPr>
                <a:spcBef>
                  <a:spcPts val="0"/>
                </a:spcBef>
                <a:spcAft>
                  <a:spcPts val="0"/>
                </a:spcAft>
                <a:buClr>
                  <a:schemeClr val="bg1"/>
                </a:buClr>
              </a:pPr>
              <a:r>
                <a:rPr lang="en-US" sz="2400" u="sng" dirty="0" smtClean="0">
                  <a:solidFill>
                    <a:schemeClr val="bg2"/>
                  </a:solidFill>
                  <a:latin typeface="+mn-lt"/>
                </a:rPr>
                <a:t>Master VM</a:t>
              </a:r>
            </a:p>
          </p:txBody>
        </p:sp>
        <p:sp>
          <p:nvSpPr>
            <p:cNvPr id="6" name="TextBox 5"/>
            <p:cNvSpPr txBox="1"/>
            <p:nvPr/>
          </p:nvSpPr>
          <p:spPr>
            <a:xfrm>
              <a:off x="1115787" y="4450298"/>
              <a:ext cx="2340428" cy="1015663"/>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2000" b="1" dirty="0" smtClean="0">
                  <a:solidFill>
                    <a:schemeClr val="bg2"/>
                  </a:solidFill>
                </a:rPr>
                <a:t>Ubuntu 16.04</a:t>
              </a:r>
            </a:p>
            <a:p>
              <a:pPr marL="285750" indent="-285750">
                <a:spcBef>
                  <a:spcPts val="0"/>
                </a:spcBef>
                <a:spcAft>
                  <a:spcPts val="0"/>
                </a:spcAft>
                <a:buClr>
                  <a:schemeClr val="bg1"/>
                </a:buClr>
                <a:buFont typeface="Arial" panose="020B0604020202020204" pitchFamily="34" charset="0"/>
                <a:buChar char="•"/>
              </a:pPr>
              <a:r>
                <a:rPr lang="en-US" sz="2000" dirty="0" smtClean="0">
                  <a:solidFill>
                    <a:schemeClr val="bg2"/>
                  </a:solidFill>
                </a:rPr>
                <a:t>Open Puppet</a:t>
              </a:r>
            </a:p>
            <a:p>
              <a:pPr marL="285750" indent="-285750">
                <a:spcBef>
                  <a:spcPts val="0"/>
                </a:spcBef>
                <a:spcAft>
                  <a:spcPts val="0"/>
                </a:spcAft>
                <a:buClr>
                  <a:schemeClr val="bg1"/>
                </a:buClr>
                <a:buFont typeface="Arial" panose="020B0604020202020204" pitchFamily="34" charset="0"/>
                <a:buChar char="•"/>
              </a:pPr>
              <a:r>
                <a:rPr lang="en-US" sz="2000" dirty="0" smtClean="0">
                  <a:solidFill>
                    <a:schemeClr val="bg2"/>
                  </a:solidFill>
                </a:rPr>
                <a:t>Jenkins Server</a:t>
              </a:r>
            </a:p>
          </p:txBody>
        </p:sp>
      </p:grpSp>
      <p:sp>
        <p:nvSpPr>
          <p:cNvPr id="9" name="TextBox 8"/>
          <p:cNvSpPr txBox="1"/>
          <p:nvPr/>
        </p:nvSpPr>
        <p:spPr>
          <a:xfrm>
            <a:off x="8632371" y="4159010"/>
            <a:ext cx="2340428" cy="707886"/>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2000" dirty="0" smtClean="0">
                <a:solidFill>
                  <a:schemeClr val="bg2"/>
                </a:solidFill>
              </a:rPr>
              <a:t>Source Code Management</a:t>
            </a:r>
          </a:p>
        </p:txBody>
      </p:sp>
      <p:sp>
        <p:nvSpPr>
          <p:cNvPr id="10" name="Cloud Callout 9"/>
          <p:cNvSpPr/>
          <p:nvPr/>
        </p:nvSpPr>
        <p:spPr>
          <a:xfrm>
            <a:off x="8501742" y="892629"/>
            <a:ext cx="1928617" cy="1295400"/>
          </a:xfrm>
          <a:prstGeom prst="cloudCallou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Internet</a:t>
            </a:r>
          </a:p>
        </p:txBody>
      </p:sp>
      <p:cxnSp>
        <p:nvCxnSpPr>
          <p:cNvPr id="12" name="Straight Connector 11"/>
          <p:cNvCxnSpPr/>
          <p:nvPr/>
        </p:nvCxnSpPr>
        <p:spPr>
          <a:xfrm>
            <a:off x="1001487" y="2906486"/>
            <a:ext cx="6036127" cy="32657"/>
          </a:xfrm>
          <a:prstGeom prst="line">
            <a:avLst/>
          </a:prstGeom>
          <a:ln w="444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217975" y="2906486"/>
            <a:ext cx="17127" cy="110877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5528054" y="2906486"/>
            <a:ext cx="10885" cy="79309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flipV="1">
            <a:off x="7037614" y="1664674"/>
            <a:ext cx="1464128" cy="1274469"/>
          </a:xfrm>
          <a:prstGeom prst="curvedConnector3">
            <a:avLst/>
          </a:prstGeom>
          <a:ln w="28575" cmpd="sng">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8333014" y="3622556"/>
            <a:ext cx="2416628" cy="2242457"/>
          </a:xfrm>
          <a:prstGeom prst="rect">
            <a:avLst/>
          </a:prstGeom>
          <a:noFill/>
          <a:ln w="1270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20" name="TextBox 19"/>
          <p:cNvSpPr txBox="1"/>
          <p:nvPr/>
        </p:nvSpPr>
        <p:spPr>
          <a:xfrm>
            <a:off x="8632371" y="3710463"/>
            <a:ext cx="1959428" cy="461665"/>
          </a:xfrm>
          <a:prstGeom prst="rect">
            <a:avLst/>
          </a:prstGeom>
          <a:noFill/>
        </p:spPr>
        <p:txBody>
          <a:bodyPr wrap="square" rtlCol="0">
            <a:spAutoFit/>
          </a:bodyPr>
          <a:lstStyle/>
          <a:p>
            <a:pPr>
              <a:spcBef>
                <a:spcPts val="0"/>
              </a:spcBef>
              <a:spcAft>
                <a:spcPts val="0"/>
              </a:spcAft>
              <a:buClr>
                <a:schemeClr val="bg1"/>
              </a:buClr>
            </a:pPr>
            <a:r>
              <a:rPr lang="en-US" sz="2400" dirty="0" smtClean="0">
                <a:solidFill>
                  <a:schemeClr val="bg2"/>
                </a:solidFill>
                <a:latin typeface="+mn-lt"/>
              </a:rPr>
              <a:t>GitHub.com</a:t>
            </a:r>
          </a:p>
        </p:txBody>
      </p:sp>
      <p:grpSp>
        <p:nvGrpSpPr>
          <p:cNvPr id="29" name="Group 28"/>
          <p:cNvGrpSpPr/>
          <p:nvPr/>
        </p:nvGrpSpPr>
        <p:grpSpPr>
          <a:xfrm>
            <a:off x="4042757" y="3699579"/>
            <a:ext cx="2981478" cy="2667936"/>
            <a:chOff x="4476707" y="3699578"/>
            <a:chExt cx="2412656" cy="2590658"/>
          </a:xfrm>
        </p:grpSpPr>
        <p:sp>
          <p:nvSpPr>
            <p:cNvPr id="21" name="TextBox 20"/>
            <p:cNvSpPr txBox="1"/>
            <p:nvPr/>
          </p:nvSpPr>
          <p:spPr>
            <a:xfrm>
              <a:off x="4512821" y="4351244"/>
              <a:ext cx="2340428" cy="1938992"/>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2000" b="1" dirty="0" smtClean="0">
                  <a:solidFill>
                    <a:schemeClr val="bg2"/>
                  </a:solidFill>
                </a:rPr>
                <a:t>Ubuntu 16.04</a:t>
              </a:r>
            </a:p>
            <a:p>
              <a:pPr marL="285750" indent="-285750">
                <a:spcBef>
                  <a:spcPts val="0"/>
                </a:spcBef>
                <a:spcAft>
                  <a:spcPts val="0"/>
                </a:spcAft>
                <a:buClr>
                  <a:schemeClr val="bg1"/>
                </a:buClr>
                <a:buFont typeface="Arial" panose="020B0604020202020204" pitchFamily="34" charset="0"/>
                <a:buChar char="•"/>
              </a:pPr>
              <a:r>
                <a:rPr lang="en-US" sz="2000" dirty="0" smtClean="0">
                  <a:solidFill>
                    <a:schemeClr val="bg2"/>
                  </a:solidFill>
                </a:rPr>
                <a:t>Open Puppet Agent</a:t>
              </a:r>
            </a:p>
            <a:p>
              <a:pPr marL="285750" indent="-285750">
                <a:spcBef>
                  <a:spcPts val="0"/>
                </a:spcBef>
                <a:spcAft>
                  <a:spcPts val="0"/>
                </a:spcAft>
                <a:buClr>
                  <a:schemeClr val="bg1"/>
                </a:buClr>
                <a:buFont typeface="Arial" panose="020B0604020202020204" pitchFamily="34" charset="0"/>
                <a:buChar char="•"/>
              </a:pPr>
              <a:r>
                <a:rPr lang="en-US" sz="2000" dirty="0" smtClean="0">
                  <a:solidFill>
                    <a:schemeClr val="bg2"/>
                  </a:solidFill>
                </a:rPr>
                <a:t>Docker</a:t>
              </a:r>
            </a:p>
            <a:p>
              <a:pPr marL="742950" lvl="1" indent="-285750">
                <a:buClr>
                  <a:schemeClr val="bg1"/>
                </a:buClr>
                <a:buFont typeface="Arial" panose="020B0604020202020204" pitchFamily="34" charset="0"/>
                <a:buChar char="•"/>
              </a:pPr>
              <a:r>
                <a:rPr lang="en-US" sz="2000" dirty="0" smtClean="0">
                  <a:solidFill>
                    <a:schemeClr val="bg2"/>
                  </a:solidFill>
                </a:rPr>
                <a:t>Web Server</a:t>
              </a:r>
            </a:p>
            <a:p>
              <a:pPr marL="742950" lvl="1" indent="-285750">
                <a:buClr>
                  <a:schemeClr val="bg1"/>
                </a:buClr>
                <a:buFont typeface="Arial" panose="020B0604020202020204" pitchFamily="34" charset="0"/>
                <a:buChar char="•"/>
              </a:pPr>
              <a:r>
                <a:rPr lang="en-US" sz="2000" dirty="0" smtClean="0">
                  <a:solidFill>
                    <a:schemeClr val="bg2"/>
                  </a:solidFill>
                </a:rPr>
                <a:t>Content</a:t>
              </a:r>
            </a:p>
          </p:txBody>
        </p:sp>
        <p:sp>
          <p:nvSpPr>
            <p:cNvPr id="8" name="TextBox 7"/>
            <p:cNvSpPr txBox="1"/>
            <p:nvPr/>
          </p:nvSpPr>
          <p:spPr>
            <a:xfrm>
              <a:off x="4703321" y="3928178"/>
              <a:ext cx="1959428" cy="461665"/>
            </a:xfrm>
            <a:prstGeom prst="rect">
              <a:avLst/>
            </a:prstGeom>
            <a:noFill/>
          </p:spPr>
          <p:txBody>
            <a:bodyPr wrap="square" rtlCol="0">
              <a:spAutoFit/>
            </a:bodyPr>
            <a:lstStyle/>
            <a:p>
              <a:pPr algn="ctr">
                <a:spcBef>
                  <a:spcPts val="0"/>
                </a:spcBef>
                <a:spcAft>
                  <a:spcPts val="0"/>
                </a:spcAft>
                <a:buClr>
                  <a:schemeClr val="bg1"/>
                </a:buClr>
              </a:pPr>
              <a:r>
                <a:rPr lang="en-US" sz="2400" u="sng" dirty="0" smtClean="0">
                  <a:solidFill>
                    <a:schemeClr val="bg2"/>
                  </a:solidFill>
                  <a:latin typeface="+mn-lt"/>
                </a:rPr>
                <a:t>Client VM</a:t>
              </a:r>
            </a:p>
          </p:txBody>
        </p:sp>
        <p:sp>
          <p:nvSpPr>
            <p:cNvPr id="7" name="Rectangle 6"/>
            <p:cNvSpPr/>
            <p:nvPr/>
          </p:nvSpPr>
          <p:spPr>
            <a:xfrm>
              <a:off x="4476707" y="3699578"/>
              <a:ext cx="2412656" cy="2579173"/>
            </a:xfrm>
            <a:prstGeom prst="rect">
              <a:avLst/>
            </a:prstGeom>
            <a:noFill/>
            <a:ln w="1270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grpSp>
      <p:cxnSp>
        <p:nvCxnSpPr>
          <p:cNvPr id="23" name="Straight Connector 22"/>
          <p:cNvCxnSpPr/>
          <p:nvPr/>
        </p:nvCxnSpPr>
        <p:spPr>
          <a:xfrm>
            <a:off x="7621751" y="993881"/>
            <a:ext cx="0" cy="5361805"/>
          </a:xfrm>
          <a:prstGeom prst="line">
            <a:avLst/>
          </a:prstGeom>
          <a:ln w="136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Curved Connector 24"/>
          <p:cNvCxnSpPr>
            <a:stCxn id="10" idx="4"/>
            <a:endCxn id="19" idx="0"/>
          </p:cNvCxnSpPr>
          <p:nvPr/>
        </p:nvCxnSpPr>
        <p:spPr>
          <a:xfrm rot="16200000" flipH="1">
            <a:off x="8666494" y="2747722"/>
            <a:ext cx="1272602" cy="477066"/>
          </a:xfrm>
          <a:prstGeom prst="curvedConnector3">
            <a:avLst/>
          </a:prstGeom>
          <a:ln w="28575" cmpd="sng">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953652" y="2027167"/>
            <a:ext cx="3677619" cy="830997"/>
          </a:xfrm>
          <a:prstGeom prst="rect">
            <a:avLst/>
          </a:prstGeom>
          <a:noFill/>
        </p:spPr>
        <p:txBody>
          <a:bodyPr wrap="square" rtlCol="0">
            <a:spAutoFit/>
          </a:bodyPr>
          <a:lstStyle/>
          <a:p>
            <a:pPr algn="ctr">
              <a:spcBef>
                <a:spcPts val="0"/>
              </a:spcBef>
              <a:spcAft>
                <a:spcPts val="0"/>
              </a:spcAft>
              <a:buClr>
                <a:schemeClr val="bg1"/>
              </a:buClr>
            </a:pPr>
            <a:r>
              <a:rPr lang="en-US" sz="2400" dirty="0" smtClean="0">
                <a:solidFill>
                  <a:schemeClr val="bg2"/>
                </a:solidFill>
              </a:rPr>
              <a:t>Virtualization Platform</a:t>
            </a:r>
          </a:p>
          <a:p>
            <a:pPr algn="ctr">
              <a:spcBef>
                <a:spcPts val="0"/>
              </a:spcBef>
              <a:spcAft>
                <a:spcPts val="0"/>
              </a:spcAft>
              <a:buClr>
                <a:schemeClr val="bg1"/>
              </a:buClr>
            </a:pPr>
            <a:r>
              <a:rPr lang="en-US" sz="2400" i="1" dirty="0" smtClean="0">
                <a:solidFill>
                  <a:schemeClr val="bg2"/>
                </a:solidFill>
              </a:rPr>
              <a:t>(</a:t>
            </a:r>
            <a:r>
              <a:rPr lang="en-US" sz="2400" i="1" dirty="0" err="1" smtClean="0">
                <a:solidFill>
                  <a:schemeClr val="bg2"/>
                </a:solidFill>
              </a:rPr>
              <a:t>VirtualBox</a:t>
            </a:r>
            <a:r>
              <a:rPr lang="en-US" sz="2400" i="1" dirty="0" smtClean="0">
                <a:solidFill>
                  <a:schemeClr val="bg2"/>
                </a:solidFill>
              </a:rPr>
              <a:t>)</a:t>
            </a:r>
            <a:endParaRPr lang="en-US" sz="2400" i="1" dirty="0" smtClean="0">
              <a:solidFill>
                <a:schemeClr val="bg2"/>
              </a:solidFill>
              <a:latin typeface="+mn-lt"/>
            </a:endParaRPr>
          </a:p>
        </p:txBody>
      </p:sp>
    </p:spTree>
    <p:extLst>
      <p:ext uri="{BB962C8B-B14F-4D97-AF65-F5344CB8AC3E}">
        <p14:creationId xmlns:p14="http://schemas.microsoft.com/office/powerpoint/2010/main" val="130933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Installation Details</a:t>
            </a:r>
            <a:endParaRPr lang="en-US" dirty="0"/>
          </a:p>
        </p:txBody>
      </p:sp>
    </p:spTree>
    <p:extLst>
      <p:ext uri="{BB962C8B-B14F-4D97-AF65-F5344CB8AC3E}">
        <p14:creationId xmlns:p14="http://schemas.microsoft.com/office/powerpoint/2010/main" val="131626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VirtualBox</a:t>
            </a:r>
            <a:r>
              <a:rPr lang="en-US" dirty="0" smtClean="0"/>
              <a:t> Installation</a:t>
            </a:r>
            <a:endParaRPr lang="en-US" dirty="0"/>
          </a:p>
        </p:txBody>
      </p:sp>
      <p:pic>
        <p:nvPicPr>
          <p:cNvPr id="4" name="Content Placeholder 3"/>
          <p:cNvPicPr>
            <a:picLocks noGrp="1" noChangeAspect="1"/>
          </p:cNvPicPr>
          <p:nvPr>
            <p:ph sz="quarter" idx="10"/>
          </p:nvPr>
        </p:nvPicPr>
        <p:blipFill>
          <a:blip r:embed="rId2"/>
          <a:stretch>
            <a:fillRect/>
          </a:stretch>
        </p:blipFill>
        <p:spPr>
          <a:xfrm>
            <a:off x="2947602" y="1703388"/>
            <a:ext cx="5439546" cy="4257675"/>
          </a:xfrm>
          <a:prstGeom prst="rect">
            <a:avLst/>
          </a:prstGeom>
        </p:spPr>
      </p:pic>
      <p:sp>
        <p:nvSpPr>
          <p:cNvPr id="5" name="Rectangle 4"/>
          <p:cNvSpPr/>
          <p:nvPr/>
        </p:nvSpPr>
        <p:spPr>
          <a:xfrm>
            <a:off x="6281057" y="5453743"/>
            <a:ext cx="1045029" cy="413657"/>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6686550" y="4302591"/>
            <a:ext cx="225171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latin typeface="+mn-lt"/>
              </a:rPr>
              <a:t>Click Next</a:t>
            </a:r>
          </a:p>
        </p:txBody>
      </p:sp>
      <p:cxnSp>
        <p:nvCxnSpPr>
          <p:cNvPr id="9" name="Straight Arrow Connector 8"/>
          <p:cNvCxnSpPr/>
          <p:nvPr/>
        </p:nvCxnSpPr>
        <p:spPr>
          <a:xfrm flipH="1">
            <a:off x="6938010" y="4823460"/>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186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VirtualBox</a:t>
            </a:r>
            <a:r>
              <a:rPr lang="en-US" dirty="0" smtClean="0"/>
              <a:t> Installation</a:t>
            </a:r>
            <a:endParaRPr lang="en-US" dirty="0"/>
          </a:p>
        </p:txBody>
      </p:sp>
      <p:pic>
        <p:nvPicPr>
          <p:cNvPr id="4" name="Content Placeholder 3"/>
          <p:cNvPicPr>
            <a:picLocks noGrp="1" noChangeAspect="1"/>
          </p:cNvPicPr>
          <p:nvPr>
            <p:ph sz="quarter" idx="10"/>
          </p:nvPr>
        </p:nvPicPr>
        <p:blipFill>
          <a:blip r:embed="rId2"/>
          <a:stretch>
            <a:fillRect/>
          </a:stretch>
        </p:blipFill>
        <p:spPr>
          <a:xfrm>
            <a:off x="2947602" y="1703388"/>
            <a:ext cx="5439546" cy="4257675"/>
          </a:xfrm>
          <a:prstGeom prst="rect">
            <a:avLst/>
          </a:prstGeom>
        </p:spPr>
      </p:pic>
      <p:sp>
        <p:nvSpPr>
          <p:cNvPr id="5" name="Rectangle 4"/>
          <p:cNvSpPr/>
          <p:nvPr/>
        </p:nvSpPr>
        <p:spPr>
          <a:xfrm>
            <a:off x="6281057" y="5453743"/>
            <a:ext cx="1045029" cy="413657"/>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6686550" y="4302591"/>
            <a:ext cx="225171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latin typeface="+mn-lt"/>
              </a:rPr>
              <a:t>Click Next</a:t>
            </a:r>
          </a:p>
        </p:txBody>
      </p:sp>
      <p:cxnSp>
        <p:nvCxnSpPr>
          <p:cNvPr id="7" name="Straight Arrow Connector 6"/>
          <p:cNvCxnSpPr/>
          <p:nvPr/>
        </p:nvCxnSpPr>
        <p:spPr>
          <a:xfrm flipH="1">
            <a:off x="6938010" y="4823460"/>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938260" y="3188970"/>
            <a:ext cx="2034539" cy="1323439"/>
          </a:xfrm>
          <a:prstGeom prst="rect">
            <a:avLst/>
          </a:prstGeom>
          <a:solidFill>
            <a:schemeClr val="tx1">
              <a:lumMod val="20000"/>
              <a:lumOff val="80000"/>
            </a:schemeClr>
          </a:solidFill>
        </p:spPr>
        <p:txBody>
          <a:bodyPr wrap="square" rtlCol="0">
            <a:spAutoFit/>
          </a:bodyPr>
          <a:lstStyle/>
          <a:p>
            <a:pPr>
              <a:spcBef>
                <a:spcPts val="0"/>
              </a:spcBef>
              <a:spcAft>
                <a:spcPts val="0"/>
              </a:spcAft>
              <a:buClr>
                <a:schemeClr val="bg1"/>
              </a:buClr>
            </a:pPr>
            <a:r>
              <a:rPr lang="en-US" sz="2000" dirty="0" smtClean="0">
                <a:solidFill>
                  <a:schemeClr val="bg2"/>
                </a:solidFill>
                <a:latin typeface="+mn-lt"/>
              </a:rPr>
              <a:t>Choose the defaults features by clicking  next</a:t>
            </a:r>
            <a:r>
              <a:rPr lang="en-US" sz="1400" dirty="0" smtClean="0">
                <a:solidFill>
                  <a:schemeClr val="bg2"/>
                </a:solidFill>
                <a:latin typeface="+mn-lt"/>
              </a:rPr>
              <a:t>.</a:t>
            </a:r>
          </a:p>
        </p:txBody>
      </p:sp>
    </p:spTree>
    <p:extLst>
      <p:ext uri="{BB962C8B-B14F-4D97-AF65-F5344CB8AC3E}">
        <p14:creationId xmlns:p14="http://schemas.microsoft.com/office/powerpoint/2010/main" val="359918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VirtualBox</a:t>
            </a:r>
            <a:r>
              <a:rPr lang="en-US" dirty="0" smtClean="0"/>
              <a:t> Installation</a:t>
            </a:r>
            <a:endParaRPr lang="en-US" dirty="0"/>
          </a:p>
        </p:txBody>
      </p:sp>
      <p:pic>
        <p:nvPicPr>
          <p:cNvPr id="4" name="Content Placeholder 3"/>
          <p:cNvPicPr>
            <a:picLocks noGrp="1" noChangeAspect="1"/>
          </p:cNvPicPr>
          <p:nvPr>
            <p:ph sz="quarter" idx="10"/>
          </p:nvPr>
        </p:nvPicPr>
        <p:blipFill>
          <a:blip r:embed="rId2"/>
          <a:stretch>
            <a:fillRect/>
          </a:stretch>
        </p:blipFill>
        <p:spPr>
          <a:xfrm>
            <a:off x="2947602" y="1703388"/>
            <a:ext cx="5439546" cy="4257675"/>
          </a:xfrm>
          <a:prstGeom prst="rect">
            <a:avLst/>
          </a:prstGeom>
        </p:spPr>
      </p:pic>
      <p:sp>
        <p:nvSpPr>
          <p:cNvPr id="5" name="Rectangle 4"/>
          <p:cNvSpPr/>
          <p:nvPr/>
        </p:nvSpPr>
        <p:spPr>
          <a:xfrm>
            <a:off x="6281057" y="5453743"/>
            <a:ext cx="1045029" cy="413657"/>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6686550" y="4302591"/>
            <a:ext cx="225171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latin typeface="+mn-lt"/>
              </a:rPr>
              <a:t>Click Next</a:t>
            </a:r>
          </a:p>
        </p:txBody>
      </p:sp>
      <p:cxnSp>
        <p:nvCxnSpPr>
          <p:cNvPr id="7" name="Straight Arrow Connector 6"/>
          <p:cNvCxnSpPr/>
          <p:nvPr/>
        </p:nvCxnSpPr>
        <p:spPr>
          <a:xfrm flipH="1">
            <a:off x="6938010" y="4823460"/>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938260" y="3188970"/>
            <a:ext cx="2378234" cy="1631216"/>
          </a:xfrm>
          <a:prstGeom prst="rect">
            <a:avLst/>
          </a:prstGeom>
          <a:solidFill>
            <a:schemeClr val="tx1">
              <a:lumMod val="20000"/>
              <a:lumOff val="80000"/>
            </a:schemeClr>
          </a:solidFill>
        </p:spPr>
        <p:txBody>
          <a:bodyPr wrap="square" rtlCol="0">
            <a:spAutoFit/>
          </a:bodyPr>
          <a:lstStyle/>
          <a:p>
            <a:pPr>
              <a:spcBef>
                <a:spcPts val="0"/>
              </a:spcBef>
              <a:spcAft>
                <a:spcPts val="0"/>
              </a:spcAft>
              <a:buClr>
                <a:schemeClr val="bg1"/>
              </a:buClr>
            </a:pPr>
            <a:r>
              <a:rPr lang="en-US" sz="2000" dirty="0" smtClean="0">
                <a:solidFill>
                  <a:schemeClr val="bg2"/>
                </a:solidFill>
                <a:latin typeface="+mn-lt"/>
              </a:rPr>
              <a:t>Choose the defaults features by clicking  next or select the options that you prefer</a:t>
            </a:r>
            <a:r>
              <a:rPr lang="en-US" sz="1400" dirty="0" smtClean="0">
                <a:solidFill>
                  <a:schemeClr val="bg2"/>
                </a:solidFill>
                <a:latin typeface="+mn-lt"/>
              </a:rPr>
              <a:t>.</a:t>
            </a:r>
          </a:p>
        </p:txBody>
      </p:sp>
    </p:spTree>
    <p:extLst>
      <p:ext uri="{BB962C8B-B14F-4D97-AF65-F5344CB8AC3E}">
        <p14:creationId xmlns:p14="http://schemas.microsoft.com/office/powerpoint/2010/main" val="174291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VirtualBoc</a:t>
            </a:r>
            <a:r>
              <a:rPr lang="en-US" dirty="0" smtClean="0"/>
              <a:t> Installation</a:t>
            </a:r>
            <a:endParaRPr lang="en-US" dirty="0"/>
          </a:p>
        </p:txBody>
      </p:sp>
      <p:pic>
        <p:nvPicPr>
          <p:cNvPr id="4" name="Content Placeholder 3"/>
          <p:cNvPicPr>
            <a:picLocks noGrp="1" noChangeAspect="1"/>
          </p:cNvPicPr>
          <p:nvPr>
            <p:ph sz="quarter" idx="10"/>
          </p:nvPr>
        </p:nvPicPr>
        <p:blipFill>
          <a:blip r:embed="rId2"/>
          <a:stretch>
            <a:fillRect/>
          </a:stretch>
        </p:blipFill>
        <p:spPr>
          <a:xfrm>
            <a:off x="2947602" y="1703388"/>
            <a:ext cx="5439546" cy="4257675"/>
          </a:xfrm>
          <a:prstGeom prst="rect">
            <a:avLst/>
          </a:prstGeom>
        </p:spPr>
      </p:pic>
      <p:sp>
        <p:nvSpPr>
          <p:cNvPr id="6" name="Rectangle 5"/>
          <p:cNvSpPr/>
          <p:nvPr/>
        </p:nvSpPr>
        <p:spPr>
          <a:xfrm>
            <a:off x="6281057" y="5453743"/>
            <a:ext cx="1045029" cy="413657"/>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7" name="TextBox 6"/>
          <p:cNvSpPr txBox="1"/>
          <p:nvPr/>
        </p:nvSpPr>
        <p:spPr>
          <a:xfrm>
            <a:off x="6686550" y="4302591"/>
            <a:ext cx="225171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latin typeface="+mn-lt"/>
              </a:rPr>
              <a:t>Click Next</a:t>
            </a:r>
          </a:p>
        </p:txBody>
      </p:sp>
      <p:cxnSp>
        <p:nvCxnSpPr>
          <p:cNvPr id="8" name="Straight Arrow Connector 7"/>
          <p:cNvCxnSpPr/>
          <p:nvPr/>
        </p:nvCxnSpPr>
        <p:spPr>
          <a:xfrm flipH="1">
            <a:off x="6938010" y="4823460"/>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938260" y="3188970"/>
            <a:ext cx="2697480" cy="707886"/>
          </a:xfrm>
          <a:prstGeom prst="rect">
            <a:avLst/>
          </a:prstGeom>
          <a:solidFill>
            <a:schemeClr val="tx1">
              <a:lumMod val="20000"/>
              <a:lumOff val="80000"/>
            </a:schemeClr>
          </a:solidFill>
        </p:spPr>
        <p:txBody>
          <a:bodyPr wrap="square" rtlCol="0">
            <a:spAutoFit/>
          </a:bodyPr>
          <a:lstStyle/>
          <a:p>
            <a:pPr>
              <a:spcBef>
                <a:spcPts val="0"/>
              </a:spcBef>
              <a:spcAft>
                <a:spcPts val="0"/>
              </a:spcAft>
              <a:buClr>
                <a:schemeClr val="bg1"/>
              </a:buClr>
            </a:pPr>
            <a:r>
              <a:rPr lang="en-US" sz="2000" dirty="0" smtClean="0">
                <a:solidFill>
                  <a:schemeClr val="bg2"/>
                </a:solidFill>
                <a:latin typeface="+mn-lt"/>
              </a:rPr>
              <a:t>Click Yes to complete </a:t>
            </a:r>
            <a:r>
              <a:rPr lang="en-US" sz="2000" dirty="0" err="1" smtClean="0">
                <a:solidFill>
                  <a:schemeClr val="bg2"/>
                </a:solidFill>
                <a:latin typeface="+mn-lt"/>
              </a:rPr>
              <a:t>VirtualBox</a:t>
            </a:r>
            <a:r>
              <a:rPr lang="en-US" sz="2000" dirty="0" smtClean="0">
                <a:solidFill>
                  <a:schemeClr val="bg2"/>
                </a:solidFill>
                <a:latin typeface="+mn-lt"/>
              </a:rPr>
              <a:t> installation</a:t>
            </a:r>
            <a:endParaRPr lang="en-US" sz="1400" dirty="0" smtClean="0">
              <a:solidFill>
                <a:schemeClr val="bg2"/>
              </a:solidFill>
              <a:latin typeface="+mn-lt"/>
            </a:endParaRPr>
          </a:p>
        </p:txBody>
      </p:sp>
    </p:spTree>
    <p:extLst>
      <p:ext uri="{BB962C8B-B14F-4D97-AF65-F5344CB8AC3E}">
        <p14:creationId xmlns:p14="http://schemas.microsoft.com/office/powerpoint/2010/main" val="212128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VM</a:t>
            </a:r>
            <a:endParaRPr lang="en-US" dirty="0"/>
          </a:p>
        </p:txBody>
      </p:sp>
      <p:pic>
        <p:nvPicPr>
          <p:cNvPr id="4" name="Content Placeholder 3"/>
          <p:cNvPicPr>
            <a:picLocks noGrp="1" noChangeAspect="1"/>
          </p:cNvPicPr>
          <p:nvPr>
            <p:ph sz="quarter" idx="10"/>
          </p:nvPr>
        </p:nvPicPr>
        <p:blipFill>
          <a:blip r:embed="rId2"/>
          <a:stretch>
            <a:fillRect/>
          </a:stretch>
        </p:blipFill>
        <p:spPr>
          <a:xfrm>
            <a:off x="3036561" y="1703388"/>
            <a:ext cx="5261628" cy="4257675"/>
          </a:xfrm>
          <a:prstGeom prst="rect">
            <a:avLst/>
          </a:prstGeom>
        </p:spPr>
      </p:pic>
      <p:sp>
        <p:nvSpPr>
          <p:cNvPr id="5" name="Rectangle 4"/>
          <p:cNvSpPr/>
          <p:nvPr/>
        </p:nvSpPr>
        <p:spPr>
          <a:xfrm>
            <a:off x="2514046" y="1921873"/>
            <a:ext cx="1045029" cy="413657"/>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3171825" y="963999"/>
            <a:ext cx="225171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latin typeface="+mn-lt"/>
              </a:rPr>
              <a:t>Click Next</a:t>
            </a:r>
          </a:p>
        </p:txBody>
      </p:sp>
      <p:sp>
        <p:nvSpPr>
          <p:cNvPr id="7" name="TextBox 6"/>
          <p:cNvSpPr txBox="1"/>
          <p:nvPr/>
        </p:nvSpPr>
        <p:spPr>
          <a:xfrm>
            <a:off x="5600709" y="610976"/>
            <a:ext cx="2697480" cy="707886"/>
          </a:xfrm>
          <a:prstGeom prst="rect">
            <a:avLst/>
          </a:prstGeom>
          <a:solidFill>
            <a:schemeClr val="tx1">
              <a:lumMod val="20000"/>
              <a:lumOff val="80000"/>
            </a:schemeClr>
          </a:solidFill>
        </p:spPr>
        <p:txBody>
          <a:bodyPr wrap="square" rtlCol="0">
            <a:spAutoFit/>
          </a:bodyPr>
          <a:lstStyle/>
          <a:p>
            <a:pPr>
              <a:spcBef>
                <a:spcPts val="0"/>
              </a:spcBef>
              <a:spcAft>
                <a:spcPts val="0"/>
              </a:spcAft>
              <a:buClr>
                <a:schemeClr val="bg1"/>
              </a:buClr>
            </a:pPr>
            <a:r>
              <a:rPr lang="en-US" sz="2000" dirty="0" smtClean="0">
                <a:solidFill>
                  <a:schemeClr val="bg2"/>
                </a:solidFill>
                <a:latin typeface="+mn-lt"/>
              </a:rPr>
              <a:t>Click New to create a new VM</a:t>
            </a:r>
            <a:endParaRPr lang="en-US" sz="1400" dirty="0" smtClean="0">
              <a:solidFill>
                <a:schemeClr val="bg2"/>
              </a:solidFill>
              <a:latin typeface="+mn-lt"/>
            </a:endParaRPr>
          </a:p>
        </p:txBody>
      </p:sp>
      <p:cxnSp>
        <p:nvCxnSpPr>
          <p:cNvPr id="8" name="Straight Arrow Connector 7"/>
          <p:cNvCxnSpPr/>
          <p:nvPr/>
        </p:nvCxnSpPr>
        <p:spPr>
          <a:xfrm rot="840000" flipH="1">
            <a:off x="3234359" y="1653562"/>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95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VM Name</a:t>
            </a:r>
            <a:endParaRPr lang="en-US" dirty="0"/>
          </a:p>
        </p:txBody>
      </p:sp>
      <p:pic>
        <p:nvPicPr>
          <p:cNvPr id="7" name="Content Placeholder 6"/>
          <p:cNvPicPr>
            <a:picLocks noGrp="1" noChangeAspect="1"/>
          </p:cNvPicPr>
          <p:nvPr>
            <p:ph sz="quarter" idx="10"/>
          </p:nvPr>
        </p:nvPicPr>
        <p:blipFill>
          <a:blip r:embed="rId2"/>
          <a:stretch>
            <a:fillRect/>
          </a:stretch>
        </p:blipFill>
        <p:spPr>
          <a:xfrm>
            <a:off x="3021207" y="1703388"/>
            <a:ext cx="5292335" cy="4257675"/>
          </a:xfrm>
          <a:prstGeom prst="rect">
            <a:avLst/>
          </a:prstGeom>
        </p:spPr>
      </p:pic>
      <p:sp>
        <p:nvSpPr>
          <p:cNvPr id="8" name="Rectangle 7"/>
          <p:cNvSpPr/>
          <p:nvPr/>
        </p:nvSpPr>
        <p:spPr>
          <a:xfrm>
            <a:off x="4502866" y="3750673"/>
            <a:ext cx="2423714" cy="684167"/>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9" name="TextBox 8"/>
          <p:cNvSpPr txBox="1"/>
          <p:nvPr/>
        </p:nvSpPr>
        <p:spPr>
          <a:xfrm>
            <a:off x="4970258" y="1668241"/>
            <a:ext cx="4208032" cy="1938992"/>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(Step 1)</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Select a Name for the VM</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Linux</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Select Ubuntu (64 bit)</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Then select Next</a:t>
            </a:r>
          </a:p>
        </p:txBody>
      </p:sp>
      <p:cxnSp>
        <p:nvCxnSpPr>
          <p:cNvPr id="11" name="Straight Arrow Connector 10"/>
          <p:cNvCxnSpPr/>
          <p:nvPr/>
        </p:nvCxnSpPr>
        <p:spPr>
          <a:xfrm rot="840000" flipH="1">
            <a:off x="5200319" y="3299482"/>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5840730" y="4897418"/>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cxnSp>
        <p:nvCxnSpPr>
          <p:cNvPr id="14" name="Straight Arrow Connector 13"/>
          <p:cNvCxnSpPr/>
          <p:nvPr/>
        </p:nvCxnSpPr>
        <p:spPr>
          <a:xfrm rot="2040000" flipH="1">
            <a:off x="6484561" y="4491231"/>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530281" y="3844421"/>
            <a:ext cx="4208032"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latin typeface="+mn-lt"/>
              </a:rPr>
              <a:t>(Step 2)</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Then select Next</a:t>
            </a:r>
          </a:p>
        </p:txBody>
      </p:sp>
    </p:spTree>
    <p:extLst>
      <p:ext uri="{BB962C8B-B14F-4D97-AF65-F5344CB8AC3E}">
        <p14:creationId xmlns:p14="http://schemas.microsoft.com/office/powerpoint/2010/main" val="42739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VM Memory (RAM)</a:t>
            </a:r>
            <a:endParaRPr lang="en-US" dirty="0"/>
          </a:p>
        </p:txBody>
      </p:sp>
      <p:pic>
        <p:nvPicPr>
          <p:cNvPr id="4" name="Content Placeholder 3"/>
          <p:cNvPicPr>
            <a:picLocks noGrp="1" noChangeAspect="1"/>
          </p:cNvPicPr>
          <p:nvPr>
            <p:ph sz="quarter" idx="10"/>
          </p:nvPr>
        </p:nvPicPr>
        <p:blipFill>
          <a:blip r:embed="rId2"/>
          <a:stretch>
            <a:fillRect/>
          </a:stretch>
        </p:blipFill>
        <p:spPr>
          <a:xfrm>
            <a:off x="3010330" y="1703388"/>
            <a:ext cx="5314090" cy="4257675"/>
          </a:xfrm>
          <a:prstGeom prst="rect">
            <a:avLst/>
          </a:prstGeom>
        </p:spPr>
      </p:pic>
      <p:sp>
        <p:nvSpPr>
          <p:cNvPr id="6" name="Rectangle 5"/>
          <p:cNvSpPr/>
          <p:nvPr/>
        </p:nvSpPr>
        <p:spPr>
          <a:xfrm>
            <a:off x="5840730" y="4897418"/>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7" name="TextBox 6"/>
          <p:cNvSpPr txBox="1"/>
          <p:nvPr/>
        </p:nvSpPr>
        <p:spPr>
          <a:xfrm>
            <a:off x="6530281" y="3844421"/>
            <a:ext cx="4208032"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1GB of RAM</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Then select Next</a:t>
            </a:r>
          </a:p>
        </p:txBody>
      </p:sp>
      <p:cxnSp>
        <p:nvCxnSpPr>
          <p:cNvPr id="8" name="Straight Arrow Connector 7"/>
          <p:cNvCxnSpPr/>
          <p:nvPr/>
        </p:nvCxnSpPr>
        <p:spPr>
          <a:xfrm rot="2040000" flipH="1">
            <a:off x="6484561" y="4491231"/>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072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Hard Disk for VM</a:t>
            </a:r>
            <a:endParaRPr lang="en-US" dirty="0"/>
          </a:p>
        </p:txBody>
      </p:sp>
      <p:pic>
        <p:nvPicPr>
          <p:cNvPr id="4" name="Content Placeholder 3"/>
          <p:cNvPicPr>
            <a:picLocks noGrp="1" noChangeAspect="1"/>
          </p:cNvPicPr>
          <p:nvPr>
            <p:ph sz="quarter" idx="10"/>
          </p:nvPr>
        </p:nvPicPr>
        <p:blipFill>
          <a:blip r:embed="rId2"/>
          <a:stretch>
            <a:fillRect/>
          </a:stretch>
        </p:blipFill>
        <p:spPr>
          <a:xfrm>
            <a:off x="3035482" y="1703388"/>
            <a:ext cx="5263785" cy="4257675"/>
          </a:xfrm>
          <a:prstGeom prst="rect">
            <a:avLst/>
          </a:prstGeom>
        </p:spPr>
      </p:pic>
      <p:sp>
        <p:nvSpPr>
          <p:cNvPr id="5" name="Rectangle 4"/>
          <p:cNvSpPr/>
          <p:nvPr/>
        </p:nvSpPr>
        <p:spPr>
          <a:xfrm>
            <a:off x="5840730" y="4897418"/>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6358830" y="3432941"/>
            <a:ext cx="4945439"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Create a virtual hard disk  </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Then select Create</a:t>
            </a:r>
          </a:p>
        </p:txBody>
      </p:sp>
      <p:cxnSp>
        <p:nvCxnSpPr>
          <p:cNvPr id="7" name="Straight Arrow Connector 6"/>
          <p:cNvCxnSpPr/>
          <p:nvPr/>
        </p:nvCxnSpPr>
        <p:spPr>
          <a:xfrm rot="2040000" flipH="1">
            <a:off x="6484561" y="4491231"/>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4613506" y="4091940"/>
            <a:ext cx="2167434" cy="310938"/>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002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sz="quarter" idx="10"/>
          </p:nvPr>
        </p:nvSpPr>
        <p:spPr/>
        <p:txBody>
          <a:bodyPr/>
          <a:lstStyle/>
          <a:p>
            <a:r>
              <a:rPr lang="en-US" dirty="0" smtClean="0"/>
              <a:t>The goal of this series of labs is to provide a hands on experience in developing a Continuous Integration/Delivery pipeline to deploy an apache web server with content to </a:t>
            </a:r>
            <a:r>
              <a:rPr lang="en-US" dirty="0" err="1" smtClean="0"/>
              <a:t>servewfww</a:t>
            </a:r>
            <a:r>
              <a:rPr lang="en-US" dirty="0" smtClean="0"/>
              <a:t> up through the web server.</a:t>
            </a:r>
          </a:p>
          <a:p>
            <a:r>
              <a:rPr lang="en-US" dirty="0" smtClean="0"/>
              <a:t>The tools used this lab series will be:</a:t>
            </a:r>
            <a:endParaRPr lang="en-US" dirty="0"/>
          </a:p>
          <a:p>
            <a:pPr marL="797971" lvl="1" indent="-342900">
              <a:buFont typeface="Arial" charset="0"/>
              <a:buChar char="•"/>
            </a:pPr>
            <a:r>
              <a:rPr lang="en-US" dirty="0" smtClean="0"/>
              <a:t>Github</a:t>
            </a:r>
          </a:p>
          <a:p>
            <a:pPr marL="797971" lvl="1" indent="-342900">
              <a:buFont typeface="Arial" charset="0"/>
              <a:buChar char="•"/>
            </a:pPr>
            <a:r>
              <a:rPr lang="en-US" dirty="0" smtClean="0"/>
              <a:t>Jenkins</a:t>
            </a:r>
          </a:p>
          <a:p>
            <a:pPr marL="797971" lvl="1" indent="-342900">
              <a:buFont typeface="Arial" charset="0"/>
              <a:buChar char="•"/>
            </a:pPr>
            <a:r>
              <a:rPr lang="en-US" dirty="0" smtClean="0"/>
              <a:t>Puppet</a:t>
            </a:r>
          </a:p>
          <a:p>
            <a:pPr marL="797971" lvl="1" indent="-342900">
              <a:buFont typeface="Arial" charset="0"/>
              <a:buChar char="•"/>
            </a:pPr>
            <a:r>
              <a:rPr lang="en-US" dirty="0" smtClean="0"/>
              <a:t>Docker</a:t>
            </a:r>
          </a:p>
          <a:p>
            <a:pPr marL="797971" lvl="1" indent="-342900">
              <a:buFont typeface="Arial" charset="0"/>
              <a:buChar char="•"/>
            </a:pPr>
            <a:r>
              <a:rPr lang="en-US" dirty="0" err="1" smtClean="0"/>
              <a:t>VirtualBox</a:t>
            </a:r>
            <a:endParaRPr lang="en-US" dirty="0" smtClean="0"/>
          </a:p>
          <a:p>
            <a:pPr marL="797971" lvl="1" indent="-342900">
              <a:buFont typeface="Arial" charset="0"/>
              <a:buChar char="•"/>
            </a:pPr>
            <a:endParaRPr lang="en-US" dirty="0" smtClean="0"/>
          </a:p>
          <a:p>
            <a:r>
              <a:rPr lang="en-US" dirty="0"/>
              <a:t>	</a:t>
            </a:r>
          </a:p>
        </p:txBody>
      </p:sp>
    </p:spTree>
    <p:extLst>
      <p:ext uri="{BB962C8B-B14F-4D97-AF65-F5344CB8AC3E}">
        <p14:creationId xmlns:p14="http://schemas.microsoft.com/office/powerpoint/2010/main" val="380423843"/>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Disk Type – Select VDI</a:t>
            </a:r>
            <a:endParaRPr lang="en-US" dirty="0"/>
          </a:p>
        </p:txBody>
      </p:sp>
      <p:pic>
        <p:nvPicPr>
          <p:cNvPr id="4" name="Content Placeholder 3"/>
          <p:cNvPicPr>
            <a:picLocks noGrp="1" noChangeAspect="1"/>
          </p:cNvPicPr>
          <p:nvPr>
            <p:ph sz="quarter" idx="10"/>
          </p:nvPr>
        </p:nvPicPr>
        <p:blipFill>
          <a:blip r:embed="rId2"/>
          <a:stretch>
            <a:fillRect/>
          </a:stretch>
        </p:blipFill>
        <p:spPr>
          <a:xfrm>
            <a:off x="3045688" y="1703388"/>
            <a:ext cx="5243374" cy="4257675"/>
          </a:xfrm>
          <a:prstGeom prst="rect">
            <a:avLst/>
          </a:prstGeom>
        </p:spPr>
      </p:pic>
      <p:sp>
        <p:nvSpPr>
          <p:cNvPr id="5" name="Rectangle 4"/>
          <p:cNvSpPr/>
          <p:nvPr/>
        </p:nvSpPr>
        <p:spPr>
          <a:xfrm>
            <a:off x="4057650" y="3620433"/>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4868291" y="2221361"/>
            <a:ext cx="4442518"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HDD type VDI </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Then select Next</a:t>
            </a:r>
          </a:p>
        </p:txBody>
      </p:sp>
      <p:cxnSp>
        <p:nvCxnSpPr>
          <p:cNvPr id="7" name="Straight Arrow Connector 6"/>
          <p:cNvCxnSpPr/>
          <p:nvPr/>
        </p:nvCxnSpPr>
        <p:spPr>
          <a:xfrm flipH="1">
            <a:off x="4360545" y="3052358"/>
            <a:ext cx="965835" cy="584489"/>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118860" y="5098713"/>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cxnSp>
        <p:nvCxnSpPr>
          <p:cNvPr id="10" name="Straight Arrow Connector 9"/>
          <p:cNvCxnSpPr>
            <a:endCxn id="9" idx="0"/>
          </p:cNvCxnSpPr>
          <p:nvPr/>
        </p:nvCxnSpPr>
        <p:spPr>
          <a:xfrm>
            <a:off x="5978297" y="3344602"/>
            <a:ext cx="443458" cy="1754111"/>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292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Dynamic (Thin provisioning)</a:t>
            </a:r>
            <a:endParaRPr lang="en-US" dirty="0"/>
          </a:p>
        </p:txBody>
      </p:sp>
      <p:pic>
        <p:nvPicPr>
          <p:cNvPr id="4" name="Content Placeholder 3"/>
          <p:cNvPicPr>
            <a:picLocks noGrp="1" noChangeAspect="1"/>
          </p:cNvPicPr>
          <p:nvPr>
            <p:ph sz="quarter" idx="10"/>
          </p:nvPr>
        </p:nvPicPr>
        <p:blipFill>
          <a:blip r:embed="rId2"/>
          <a:stretch>
            <a:fillRect/>
          </a:stretch>
        </p:blipFill>
        <p:spPr>
          <a:xfrm>
            <a:off x="3037635" y="1703388"/>
            <a:ext cx="5259480" cy="4257675"/>
          </a:xfrm>
          <a:prstGeom prst="rect">
            <a:avLst/>
          </a:prstGeom>
        </p:spPr>
      </p:pic>
      <p:sp>
        <p:nvSpPr>
          <p:cNvPr id="5" name="Rectangle 4"/>
          <p:cNvSpPr/>
          <p:nvPr/>
        </p:nvSpPr>
        <p:spPr>
          <a:xfrm>
            <a:off x="4206240" y="4180503"/>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5016881" y="2781431"/>
            <a:ext cx="4442518"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Dynamic  allocated</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Then select Next</a:t>
            </a:r>
          </a:p>
        </p:txBody>
      </p:sp>
      <p:cxnSp>
        <p:nvCxnSpPr>
          <p:cNvPr id="7" name="Straight Arrow Connector 6"/>
          <p:cNvCxnSpPr/>
          <p:nvPr/>
        </p:nvCxnSpPr>
        <p:spPr>
          <a:xfrm flipH="1">
            <a:off x="4509135" y="3612428"/>
            <a:ext cx="965835" cy="584489"/>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118860" y="5098713"/>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cxnSp>
        <p:nvCxnSpPr>
          <p:cNvPr id="9" name="Straight Arrow Connector 8"/>
          <p:cNvCxnSpPr>
            <a:endCxn id="8" idx="0"/>
          </p:cNvCxnSpPr>
          <p:nvPr/>
        </p:nvCxnSpPr>
        <p:spPr>
          <a:xfrm>
            <a:off x="6046470" y="3897630"/>
            <a:ext cx="375285" cy="1201083"/>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492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Hard Disk Size</a:t>
            </a:r>
            <a:endParaRPr lang="en-US" dirty="0"/>
          </a:p>
        </p:txBody>
      </p:sp>
      <p:pic>
        <p:nvPicPr>
          <p:cNvPr id="4" name="Content Placeholder 3"/>
          <p:cNvPicPr>
            <a:picLocks noGrp="1" noChangeAspect="1"/>
          </p:cNvPicPr>
          <p:nvPr>
            <p:ph sz="quarter" idx="10"/>
          </p:nvPr>
        </p:nvPicPr>
        <p:blipFill>
          <a:blip r:embed="rId2"/>
          <a:stretch>
            <a:fillRect/>
          </a:stretch>
        </p:blipFill>
        <p:spPr>
          <a:xfrm>
            <a:off x="3047267" y="1703388"/>
            <a:ext cx="5240215" cy="4257675"/>
          </a:xfrm>
          <a:prstGeom prst="rect">
            <a:avLst/>
          </a:prstGeom>
        </p:spPr>
      </p:pic>
      <p:sp>
        <p:nvSpPr>
          <p:cNvPr id="5" name="Rectangle 4"/>
          <p:cNvSpPr/>
          <p:nvPr/>
        </p:nvSpPr>
        <p:spPr>
          <a:xfrm>
            <a:off x="6149340" y="5148878"/>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6838891" y="4095881"/>
            <a:ext cx="4442518"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10GB HDD type VDI </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Then select Next</a:t>
            </a:r>
          </a:p>
        </p:txBody>
      </p:sp>
      <p:cxnSp>
        <p:nvCxnSpPr>
          <p:cNvPr id="7" name="Straight Arrow Connector 6"/>
          <p:cNvCxnSpPr/>
          <p:nvPr/>
        </p:nvCxnSpPr>
        <p:spPr>
          <a:xfrm rot="2040000" flipH="1">
            <a:off x="6793171" y="4742691"/>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291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VM Created</a:t>
            </a:r>
            <a:endParaRPr lang="en-US" dirty="0"/>
          </a:p>
        </p:txBody>
      </p:sp>
      <p:pic>
        <p:nvPicPr>
          <p:cNvPr id="4" name="Content Placeholder 3"/>
          <p:cNvPicPr>
            <a:picLocks noGrp="1" noChangeAspect="1"/>
          </p:cNvPicPr>
          <p:nvPr>
            <p:ph sz="quarter" idx="10"/>
          </p:nvPr>
        </p:nvPicPr>
        <p:blipFill>
          <a:blip r:embed="rId2"/>
          <a:stretch>
            <a:fillRect/>
          </a:stretch>
        </p:blipFill>
        <p:spPr>
          <a:xfrm>
            <a:off x="3036561" y="1703388"/>
            <a:ext cx="5261628" cy="4257675"/>
          </a:xfrm>
          <a:prstGeom prst="rect">
            <a:avLst/>
          </a:prstGeom>
        </p:spPr>
      </p:pic>
      <p:sp>
        <p:nvSpPr>
          <p:cNvPr id="5" name="Rectangle 4"/>
          <p:cNvSpPr/>
          <p:nvPr/>
        </p:nvSpPr>
        <p:spPr>
          <a:xfrm>
            <a:off x="3314700" y="5183168"/>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4004251" y="4130171"/>
            <a:ext cx="4442518"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New VM Created</a:t>
            </a:r>
          </a:p>
        </p:txBody>
      </p:sp>
      <p:cxnSp>
        <p:nvCxnSpPr>
          <p:cNvPr id="7" name="Straight Arrow Connector 6"/>
          <p:cNvCxnSpPr/>
          <p:nvPr/>
        </p:nvCxnSpPr>
        <p:spPr>
          <a:xfrm rot="2040000" flipH="1">
            <a:off x="3958531" y="4776981"/>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579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 for Puppet Client VM</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97475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Install Ubuntu 16.04</a:t>
            </a:r>
            <a:endParaRPr lang="en-US" dirty="0"/>
          </a:p>
        </p:txBody>
      </p:sp>
    </p:spTree>
    <p:extLst>
      <p:ext uri="{BB962C8B-B14F-4D97-AF65-F5344CB8AC3E}">
        <p14:creationId xmlns:p14="http://schemas.microsoft.com/office/powerpoint/2010/main" val="18964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VM Created</a:t>
            </a:r>
            <a:endParaRPr lang="en-US" dirty="0"/>
          </a:p>
        </p:txBody>
      </p:sp>
      <p:pic>
        <p:nvPicPr>
          <p:cNvPr id="4" name="Content Placeholder 3"/>
          <p:cNvPicPr>
            <a:picLocks noGrp="1" noChangeAspect="1"/>
          </p:cNvPicPr>
          <p:nvPr>
            <p:ph sz="quarter" idx="10"/>
          </p:nvPr>
        </p:nvPicPr>
        <p:blipFill>
          <a:blip r:embed="rId2"/>
          <a:stretch>
            <a:fillRect/>
          </a:stretch>
        </p:blipFill>
        <p:spPr>
          <a:xfrm>
            <a:off x="3036561" y="1703388"/>
            <a:ext cx="5261628" cy="4257675"/>
          </a:xfrm>
          <a:prstGeom prst="rect">
            <a:avLst/>
          </a:prstGeom>
        </p:spPr>
      </p:pic>
      <p:sp>
        <p:nvSpPr>
          <p:cNvPr id="5" name="Rectangle 4"/>
          <p:cNvSpPr/>
          <p:nvPr/>
        </p:nvSpPr>
        <p:spPr>
          <a:xfrm>
            <a:off x="3314700" y="5183168"/>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4004251" y="4130171"/>
            <a:ext cx="4442518"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newly created VM</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Then Select Storage</a:t>
            </a:r>
            <a:endParaRPr lang="en-US" sz="2400" dirty="0" smtClean="0">
              <a:solidFill>
                <a:schemeClr val="bg2"/>
              </a:solidFill>
              <a:latin typeface="+mn-lt"/>
            </a:endParaRPr>
          </a:p>
        </p:txBody>
      </p:sp>
      <p:cxnSp>
        <p:nvCxnSpPr>
          <p:cNvPr id="7" name="Straight Arrow Connector 6"/>
          <p:cNvCxnSpPr/>
          <p:nvPr/>
        </p:nvCxnSpPr>
        <p:spPr>
          <a:xfrm rot="2040000" flipH="1">
            <a:off x="3958531" y="4776981"/>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815840" y="3778867"/>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cxnSp>
        <p:nvCxnSpPr>
          <p:cNvPr id="9" name="Straight Arrow Connector 8"/>
          <p:cNvCxnSpPr/>
          <p:nvPr/>
        </p:nvCxnSpPr>
        <p:spPr>
          <a:xfrm flipH="1" flipV="1">
            <a:off x="5323313" y="3818688"/>
            <a:ext cx="323107" cy="433272"/>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23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0"/>
          </p:nvPr>
        </p:nvPicPr>
        <p:blipFill>
          <a:blip r:embed="rId2"/>
          <a:stretch>
            <a:fillRect/>
          </a:stretch>
        </p:blipFill>
        <p:spPr>
          <a:xfrm>
            <a:off x="2002612" y="1703388"/>
            <a:ext cx="7329525" cy="4257675"/>
          </a:xfrm>
          <a:prstGeom prst="rect">
            <a:avLst/>
          </a:prstGeom>
        </p:spPr>
      </p:pic>
      <p:sp>
        <p:nvSpPr>
          <p:cNvPr id="8" name="Rectangle 7"/>
          <p:cNvSpPr/>
          <p:nvPr/>
        </p:nvSpPr>
        <p:spPr>
          <a:xfrm>
            <a:off x="4206240" y="3571538"/>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9" name="TextBox 8"/>
          <p:cNvSpPr txBox="1"/>
          <p:nvPr/>
        </p:nvSpPr>
        <p:spPr>
          <a:xfrm>
            <a:off x="4684394" y="1806466"/>
            <a:ext cx="5785485"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Empty</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Then Choose Virtual Optical Disk File </a:t>
            </a:r>
            <a:endParaRPr lang="en-US" sz="2400" dirty="0" smtClean="0">
              <a:solidFill>
                <a:schemeClr val="bg2"/>
              </a:solidFill>
              <a:latin typeface="+mn-lt"/>
            </a:endParaRPr>
          </a:p>
        </p:txBody>
      </p:sp>
      <p:cxnSp>
        <p:nvCxnSpPr>
          <p:cNvPr id="10" name="Straight Arrow Connector 9"/>
          <p:cNvCxnSpPr/>
          <p:nvPr/>
        </p:nvCxnSpPr>
        <p:spPr>
          <a:xfrm flipH="1">
            <a:off x="4713713" y="2740541"/>
            <a:ext cx="521226" cy="870818"/>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966460" y="2983230"/>
            <a:ext cx="1610676" cy="628129"/>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384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0"/>
          </p:nvPr>
        </p:nvPicPr>
        <p:blipFill>
          <a:blip r:embed="rId2"/>
          <a:stretch>
            <a:fillRect/>
          </a:stretch>
        </p:blipFill>
        <p:spPr>
          <a:xfrm>
            <a:off x="3012563" y="1703388"/>
            <a:ext cx="5309624" cy="4257675"/>
          </a:xfrm>
          <a:prstGeom prst="rect">
            <a:avLst/>
          </a:prstGeom>
        </p:spPr>
      </p:pic>
      <p:sp>
        <p:nvSpPr>
          <p:cNvPr id="5" name="Rectangle 4"/>
          <p:cNvSpPr/>
          <p:nvPr/>
        </p:nvSpPr>
        <p:spPr>
          <a:xfrm>
            <a:off x="5097780" y="3468460"/>
            <a:ext cx="1303020" cy="269150"/>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5605253" y="1703388"/>
            <a:ext cx="6099067"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the downloaded image of Ubuntu</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Then Select Open</a:t>
            </a:r>
            <a:endParaRPr lang="en-US" sz="2400" dirty="0" smtClean="0">
              <a:solidFill>
                <a:schemeClr val="bg2"/>
              </a:solidFill>
              <a:latin typeface="+mn-lt"/>
            </a:endParaRPr>
          </a:p>
        </p:txBody>
      </p:sp>
      <p:cxnSp>
        <p:nvCxnSpPr>
          <p:cNvPr id="7" name="Straight Arrow Connector 6"/>
          <p:cNvCxnSpPr/>
          <p:nvPr/>
        </p:nvCxnSpPr>
        <p:spPr>
          <a:xfrm flipH="1">
            <a:off x="5605253" y="2637463"/>
            <a:ext cx="521226" cy="870818"/>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7052310" y="2937510"/>
            <a:ext cx="297180" cy="285750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880860" y="5640365"/>
            <a:ext cx="685800" cy="320698"/>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89732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0"/>
          </p:nvPr>
        </p:nvPicPr>
        <p:blipFill>
          <a:blip r:embed="rId2"/>
          <a:stretch>
            <a:fillRect/>
          </a:stretch>
        </p:blipFill>
        <p:spPr>
          <a:xfrm>
            <a:off x="3041657" y="1703388"/>
            <a:ext cx="5251436" cy="4257675"/>
          </a:xfrm>
          <a:prstGeom prst="rect">
            <a:avLst/>
          </a:prstGeom>
        </p:spPr>
      </p:pic>
      <p:sp>
        <p:nvSpPr>
          <p:cNvPr id="5" name="TextBox 4"/>
          <p:cNvSpPr txBox="1"/>
          <p:nvPr/>
        </p:nvSpPr>
        <p:spPr>
          <a:xfrm>
            <a:off x="7081513" y="2743518"/>
            <a:ext cx="6099067"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Ok</a:t>
            </a:r>
          </a:p>
        </p:txBody>
      </p:sp>
      <p:cxnSp>
        <p:nvCxnSpPr>
          <p:cNvPr id="6" name="Straight Arrow Connector 5"/>
          <p:cNvCxnSpPr/>
          <p:nvPr/>
        </p:nvCxnSpPr>
        <p:spPr>
          <a:xfrm flipH="1">
            <a:off x="6709410" y="3832225"/>
            <a:ext cx="791841" cy="103090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6366510" y="4863125"/>
            <a:ext cx="685800" cy="320698"/>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32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Environment</a:t>
            </a:r>
            <a:endParaRPr lang="en-US" dirty="0"/>
          </a:p>
        </p:txBody>
      </p:sp>
    </p:spTree>
    <p:extLst>
      <p:ext uri="{BB962C8B-B14F-4D97-AF65-F5344CB8AC3E}">
        <p14:creationId xmlns:p14="http://schemas.microsoft.com/office/powerpoint/2010/main" val="212860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VM Created</a:t>
            </a:r>
            <a:endParaRPr lang="en-US" dirty="0"/>
          </a:p>
        </p:txBody>
      </p:sp>
      <p:pic>
        <p:nvPicPr>
          <p:cNvPr id="4" name="Content Placeholder 3"/>
          <p:cNvPicPr>
            <a:picLocks noGrp="1" noChangeAspect="1"/>
          </p:cNvPicPr>
          <p:nvPr>
            <p:ph sz="quarter" idx="10"/>
          </p:nvPr>
        </p:nvPicPr>
        <p:blipFill>
          <a:blip r:embed="rId2"/>
          <a:stretch>
            <a:fillRect/>
          </a:stretch>
        </p:blipFill>
        <p:spPr>
          <a:xfrm>
            <a:off x="3036561" y="1703388"/>
            <a:ext cx="5261628" cy="4257675"/>
          </a:xfrm>
          <a:prstGeom prst="rect">
            <a:avLst/>
          </a:prstGeom>
        </p:spPr>
      </p:pic>
      <p:sp>
        <p:nvSpPr>
          <p:cNvPr id="5" name="Rectangle 4"/>
          <p:cNvSpPr/>
          <p:nvPr/>
        </p:nvSpPr>
        <p:spPr>
          <a:xfrm>
            <a:off x="3314700" y="5183168"/>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6" name="TextBox 5"/>
          <p:cNvSpPr txBox="1"/>
          <p:nvPr/>
        </p:nvSpPr>
        <p:spPr>
          <a:xfrm>
            <a:off x="4004251" y="4130171"/>
            <a:ext cx="4442518"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a:t>
            </a:r>
            <a:r>
              <a:rPr lang="en-US" sz="2400" dirty="0" smtClean="0">
                <a:solidFill>
                  <a:schemeClr val="bg2"/>
                </a:solidFill>
              </a:rPr>
              <a:t>Newly Created </a:t>
            </a:r>
            <a:r>
              <a:rPr lang="en-US" sz="2400" dirty="0" smtClean="0">
                <a:solidFill>
                  <a:schemeClr val="bg2"/>
                </a:solidFill>
                <a:latin typeface="+mn-lt"/>
              </a:rPr>
              <a:t>VM</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Then Start</a:t>
            </a:r>
            <a:endParaRPr lang="en-US" sz="2400" dirty="0" smtClean="0">
              <a:solidFill>
                <a:schemeClr val="bg2"/>
              </a:solidFill>
              <a:latin typeface="+mn-lt"/>
            </a:endParaRPr>
          </a:p>
        </p:txBody>
      </p:sp>
      <p:cxnSp>
        <p:nvCxnSpPr>
          <p:cNvPr id="7" name="Straight Arrow Connector 6"/>
          <p:cNvCxnSpPr/>
          <p:nvPr/>
        </p:nvCxnSpPr>
        <p:spPr>
          <a:xfrm rot="2040000" flipH="1">
            <a:off x="3958531" y="4776981"/>
            <a:ext cx="160020" cy="53662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920490" y="2178489"/>
            <a:ext cx="605790" cy="211792"/>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cxnSp>
        <p:nvCxnSpPr>
          <p:cNvPr id="9" name="Straight Arrow Connector 8"/>
          <p:cNvCxnSpPr/>
          <p:nvPr/>
        </p:nvCxnSpPr>
        <p:spPr>
          <a:xfrm flipH="1" flipV="1">
            <a:off x="4038541" y="2390281"/>
            <a:ext cx="669818" cy="2100616"/>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294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Ubuntu Installation</a:t>
            </a:r>
            <a:endParaRPr lang="en-US" dirty="0"/>
          </a:p>
        </p:txBody>
      </p:sp>
      <p:pic>
        <p:nvPicPr>
          <p:cNvPr id="4" name="Content Placeholder 3"/>
          <p:cNvPicPr>
            <a:picLocks noGrp="1" noChangeAspect="1"/>
          </p:cNvPicPr>
          <p:nvPr>
            <p:ph sz="quarter" idx="10"/>
          </p:nvPr>
        </p:nvPicPr>
        <p:blipFill>
          <a:blip r:embed="rId2"/>
          <a:stretch>
            <a:fillRect/>
          </a:stretch>
        </p:blipFill>
        <p:spPr>
          <a:xfrm>
            <a:off x="3037769" y="1703388"/>
            <a:ext cx="5259211" cy="4257675"/>
          </a:xfrm>
          <a:prstGeom prst="rect">
            <a:avLst/>
          </a:prstGeom>
        </p:spPr>
      </p:pic>
      <p:sp>
        <p:nvSpPr>
          <p:cNvPr id="5" name="TextBox 4"/>
          <p:cNvSpPr txBox="1"/>
          <p:nvPr/>
        </p:nvSpPr>
        <p:spPr>
          <a:xfrm>
            <a:off x="4873732" y="2263458"/>
            <a:ext cx="6099067"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English by Pressing Enter/Return</a:t>
            </a:r>
          </a:p>
        </p:txBody>
      </p:sp>
      <p:cxnSp>
        <p:nvCxnSpPr>
          <p:cNvPr id="6" name="Straight Arrow Connector 5"/>
          <p:cNvCxnSpPr/>
          <p:nvPr/>
        </p:nvCxnSpPr>
        <p:spPr>
          <a:xfrm flipH="1">
            <a:off x="4501629" y="3352165"/>
            <a:ext cx="791841" cy="103090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158729" y="4383065"/>
            <a:ext cx="685800" cy="320698"/>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36909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0"/>
          </p:nvPr>
        </p:nvPicPr>
        <p:blipFill>
          <a:blip r:embed="rId2"/>
          <a:stretch>
            <a:fillRect/>
          </a:stretch>
        </p:blipFill>
        <p:spPr>
          <a:xfrm>
            <a:off x="3053775" y="1703388"/>
            <a:ext cx="5227199" cy="4257675"/>
          </a:xfrm>
          <a:prstGeom prst="rect">
            <a:avLst/>
          </a:prstGeom>
        </p:spPr>
      </p:pic>
      <p:sp>
        <p:nvSpPr>
          <p:cNvPr id="5" name="TextBox 4"/>
          <p:cNvSpPr txBox="1"/>
          <p:nvPr/>
        </p:nvSpPr>
        <p:spPr>
          <a:xfrm>
            <a:off x="5132071" y="1851978"/>
            <a:ext cx="705993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Ubuntu Server by Pressing Enter/Return</a:t>
            </a:r>
          </a:p>
        </p:txBody>
      </p:sp>
      <p:cxnSp>
        <p:nvCxnSpPr>
          <p:cNvPr id="6" name="Straight Arrow Connector 5"/>
          <p:cNvCxnSpPr/>
          <p:nvPr/>
        </p:nvCxnSpPr>
        <p:spPr>
          <a:xfrm flipH="1">
            <a:off x="5292090" y="2940685"/>
            <a:ext cx="791841" cy="103090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823460" y="3971585"/>
            <a:ext cx="811530" cy="211795"/>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151973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0"/>
          </p:nvPr>
        </p:nvPicPr>
        <p:blipFill>
          <a:blip r:embed="rId2"/>
          <a:stretch>
            <a:fillRect/>
          </a:stretch>
        </p:blipFill>
        <p:spPr>
          <a:xfrm>
            <a:off x="3040591" y="1703388"/>
            <a:ext cx="5253568" cy="4257675"/>
          </a:xfrm>
          <a:prstGeom prst="rect">
            <a:avLst/>
          </a:prstGeom>
        </p:spPr>
      </p:pic>
      <p:sp>
        <p:nvSpPr>
          <p:cNvPr id="5" name="TextBox 4"/>
          <p:cNvSpPr txBox="1"/>
          <p:nvPr/>
        </p:nvSpPr>
        <p:spPr>
          <a:xfrm>
            <a:off x="4926331" y="2537778"/>
            <a:ext cx="705993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English by Pressing Enter/Return</a:t>
            </a:r>
          </a:p>
        </p:txBody>
      </p:sp>
      <p:cxnSp>
        <p:nvCxnSpPr>
          <p:cNvPr id="6" name="Straight Arrow Connector 5"/>
          <p:cNvCxnSpPr/>
          <p:nvPr/>
        </p:nvCxnSpPr>
        <p:spPr>
          <a:xfrm flipH="1">
            <a:off x="5086350" y="3626485"/>
            <a:ext cx="791841" cy="103090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617720" y="4657385"/>
            <a:ext cx="811530" cy="211795"/>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45466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0"/>
          </p:nvPr>
        </p:nvPicPr>
        <p:blipFill>
          <a:blip r:embed="rId2"/>
          <a:stretch>
            <a:fillRect/>
          </a:stretch>
        </p:blipFill>
        <p:spPr>
          <a:xfrm>
            <a:off x="3242614" y="1703388"/>
            <a:ext cx="4849522" cy="4257675"/>
          </a:xfrm>
          <a:prstGeom prst="rect">
            <a:avLst/>
          </a:prstGeom>
        </p:spPr>
      </p:pic>
      <p:sp>
        <p:nvSpPr>
          <p:cNvPr id="5" name="TextBox 4"/>
          <p:cNvSpPr txBox="1"/>
          <p:nvPr/>
        </p:nvSpPr>
        <p:spPr>
          <a:xfrm>
            <a:off x="5314951" y="2492058"/>
            <a:ext cx="705993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United Stated by Pressing Enter/Return</a:t>
            </a:r>
          </a:p>
        </p:txBody>
      </p:sp>
      <p:cxnSp>
        <p:nvCxnSpPr>
          <p:cNvPr id="6" name="Straight Arrow Connector 5"/>
          <p:cNvCxnSpPr/>
          <p:nvPr/>
        </p:nvCxnSpPr>
        <p:spPr>
          <a:xfrm flipH="1">
            <a:off x="5474970" y="3580765"/>
            <a:ext cx="791841" cy="103090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006340" y="4611665"/>
            <a:ext cx="811530" cy="211795"/>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10893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0"/>
          </p:nvPr>
        </p:nvPicPr>
        <p:blipFill>
          <a:blip r:embed="rId2"/>
          <a:stretch>
            <a:fillRect/>
          </a:stretch>
        </p:blipFill>
        <p:spPr>
          <a:xfrm>
            <a:off x="3252484" y="1703388"/>
            <a:ext cx="4829781" cy="4257675"/>
          </a:xfrm>
          <a:prstGeom prst="rect">
            <a:avLst/>
          </a:prstGeom>
        </p:spPr>
      </p:pic>
      <p:sp>
        <p:nvSpPr>
          <p:cNvPr id="5" name="TextBox 4"/>
          <p:cNvSpPr txBox="1"/>
          <p:nvPr/>
        </p:nvSpPr>
        <p:spPr>
          <a:xfrm>
            <a:off x="7315201" y="1886268"/>
            <a:ext cx="705993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Continue by Pressing Enter/Return</a:t>
            </a:r>
          </a:p>
        </p:txBody>
      </p:sp>
      <p:cxnSp>
        <p:nvCxnSpPr>
          <p:cNvPr id="6" name="Straight Arrow Connector 5"/>
          <p:cNvCxnSpPr/>
          <p:nvPr/>
        </p:nvCxnSpPr>
        <p:spPr>
          <a:xfrm flipH="1">
            <a:off x="7475220" y="2974975"/>
            <a:ext cx="791841" cy="103090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006590" y="4005875"/>
            <a:ext cx="811530" cy="211795"/>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17401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0"/>
          </p:nvPr>
        </p:nvPicPr>
        <p:blipFill>
          <a:blip r:embed="rId2"/>
          <a:stretch>
            <a:fillRect/>
          </a:stretch>
        </p:blipFill>
        <p:spPr>
          <a:xfrm>
            <a:off x="3252484" y="1703388"/>
            <a:ext cx="4829781" cy="4257675"/>
          </a:xfrm>
          <a:prstGeom prst="rect">
            <a:avLst/>
          </a:prstGeom>
        </p:spPr>
      </p:pic>
      <p:sp>
        <p:nvSpPr>
          <p:cNvPr id="5" name="TextBox 4"/>
          <p:cNvSpPr txBox="1"/>
          <p:nvPr/>
        </p:nvSpPr>
        <p:spPr>
          <a:xfrm>
            <a:off x="4857751" y="2834958"/>
            <a:ext cx="705993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English by Pressing Enter/Return</a:t>
            </a:r>
          </a:p>
        </p:txBody>
      </p:sp>
      <p:cxnSp>
        <p:nvCxnSpPr>
          <p:cNvPr id="6" name="Straight Arrow Connector 5"/>
          <p:cNvCxnSpPr/>
          <p:nvPr/>
        </p:nvCxnSpPr>
        <p:spPr>
          <a:xfrm flipH="1">
            <a:off x="5017770" y="3923665"/>
            <a:ext cx="791841" cy="103090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549140" y="4954565"/>
            <a:ext cx="811530" cy="211795"/>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397972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0"/>
          </p:nvPr>
        </p:nvPicPr>
        <p:blipFill>
          <a:blip r:embed="rId2"/>
          <a:stretch>
            <a:fillRect/>
          </a:stretch>
        </p:blipFill>
        <p:spPr>
          <a:xfrm>
            <a:off x="3252484" y="1703388"/>
            <a:ext cx="4829781" cy="4257675"/>
          </a:xfrm>
          <a:prstGeom prst="rect">
            <a:avLst/>
          </a:prstGeom>
        </p:spPr>
      </p:pic>
      <p:sp>
        <p:nvSpPr>
          <p:cNvPr id="5" name="TextBox 4"/>
          <p:cNvSpPr txBox="1"/>
          <p:nvPr/>
        </p:nvSpPr>
        <p:spPr>
          <a:xfrm>
            <a:off x="5603871" y="1726872"/>
            <a:ext cx="705993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Select English by Pressing Enter/Return</a:t>
            </a:r>
          </a:p>
        </p:txBody>
      </p:sp>
      <p:cxnSp>
        <p:nvCxnSpPr>
          <p:cNvPr id="6" name="Straight Arrow Connector 5"/>
          <p:cNvCxnSpPr/>
          <p:nvPr/>
        </p:nvCxnSpPr>
        <p:spPr>
          <a:xfrm flipH="1">
            <a:off x="4686300" y="2823210"/>
            <a:ext cx="1451611" cy="19631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874770" y="2988605"/>
            <a:ext cx="811530" cy="211795"/>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61343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pic>
        <p:nvPicPr>
          <p:cNvPr id="4" name="Content Placeholder 3"/>
          <p:cNvPicPr>
            <a:picLocks noGrp="1" noChangeAspect="1"/>
          </p:cNvPicPr>
          <p:nvPr>
            <p:ph sz="quarter" idx="10"/>
          </p:nvPr>
        </p:nvPicPr>
        <p:blipFill>
          <a:blip r:embed="rId2"/>
          <a:stretch>
            <a:fillRect/>
          </a:stretch>
        </p:blipFill>
        <p:spPr>
          <a:xfrm>
            <a:off x="3252484" y="1703388"/>
            <a:ext cx="4829781" cy="4257675"/>
          </a:xfrm>
          <a:prstGeom prst="rect">
            <a:avLst/>
          </a:prstGeom>
        </p:spPr>
      </p:pic>
    </p:spTree>
    <p:extLst>
      <p:ext uri="{BB962C8B-B14F-4D97-AF65-F5344CB8AC3E}">
        <p14:creationId xmlns:p14="http://schemas.microsoft.com/office/powerpoint/2010/main" val="23452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sz="quarter" idx="10"/>
          </p:nvPr>
        </p:nvPicPr>
        <p:blipFill>
          <a:blip r:embed="rId2"/>
          <a:stretch>
            <a:fillRect/>
          </a:stretch>
        </p:blipFill>
        <p:spPr>
          <a:xfrm>
            <a:off x="3251673" y="1703388"/>
            <a:ext cx="4831404" cy="4257675"/>
          </a:xfrm>
          <a:prstGeom prst="rect">
            <a:avLst/>
          </a:prstGeom>
        </p:spPr>
      </p:pic>
      <p:sp>
        <p:nvSpPr>
          <p:cNvPr id="2" name="Title 1"/>
          <p:cNvSpPr>
            <a:spLocks noGrp="1"/>
          </p:cNvSpPr>
          <p:nvPr>
            <p:ph type="title"/>
          </p:nvPr>
        </p:nvSpPr>
        <p:spPr/>
        <p:txBody>
          <a:bodyPr/>
          <a:lstStyle/>
          <a:p>
            <a:r>
              <a:rPr lang="en-US" dirty="0" smtClean="0"/>
              <a:t>Choose a Name for the Server</a:t>
            </a:r>
            <a:endParaRPr lang="en-US" dirty="0"/>
          </a:p>
        </p:txBody>
      </p:sp>
      <p:sp>
        <p:nvSpPr>
          <p:cNvPr id="5" name="TextBox 4"/>
          <p:cNvSpPr txBox="1"/>
          <p:nvPr/>
        </p:nvSpPr>
        <p:spPr>
          <a:xfrm>
            <a:off x="4940931" y="2091633"/>
            <a:ext cx="7059930"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Type a name for your server</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Then click Continue</a:t>
            </a:r>
          </a:p>
        </p:txBody>
      </p:sp>
      <p:cxnSp>
        <p:nvCxnSpPr>
          <p:cNvPr id="6" name="Straight Arrow Connector 5"/>
          <p:cNvCxnSpPr/>
          <p:nvPr/>
        </p:nvCxnSpPr>
        <p:spPr>
          <a:xfrm flipH="1">
            <a:off x="4274821" y="3063240"/>
            <a:ext cx="1252913" cy="1068365"/>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43300" y="4131605"/>
            <a:ext cx="811530" cy="211795"/>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cxnSp>
        <p:nvCxnSpPr>
          <p:cNvPr id="8" name="Straight Arrow Connector 7"/>
          <p:cNvCxnSpPr/>
          <p:nvPr/>
        </p:nvCxnSpPr>
        <p:spPr>
          <a:xfrm>
            <a:off x="5984935" y="3484625"/>
            <a:ext cx="1158815" cy="858775"/>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53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78971" y="1034144"/>
            <a:ext cx="11070772" cy="4702628"/>
          </a:xfrm>
        </p:spPr>
        <p:txBody>
          <a:bodyPr/>
          <a:lstStyle/>
          <a:p>
            <a:r>
              <a:rPr lang="en-US" sz="6000" dirty="0" smtClean="0"/>
              <a:t>Tools</a:t>
            </a:r>
          </a:p>
          <a:p>
            <a:pPr marL="857250" indent="-857250">
              <a:buFont typeface="Arial" panose="020B0604020202020204" pitchFamily="34" charset="0"/>
              <a:buChar char="•"/>
            </a:pPr>
            <a:r>
              <a:rPr lang="en-US" sz="3600" dirty="0" smtClean="0"/>
              <a:t>Laptop</a:t>
            </a:r>
          </a:p>
          <a:p>
            <a:pPr marL="857250" indent="-857250">
              <a:buFont typeface="Arial" panose="020B0604020202020204" pitchFamily="34" charset="0"/>
              <a:buChar char="•"/>
            </a:pPr>
            <a:r>
              <a:rPr lang="en-US" sz="3600" dirty="0" smtClean="0"/>
              <a:t>Virtualization Platform (</a:t>
            </a:r>
            <a:r>
              <a:rPr lang="en-US" sz="3600" dirty="0" err="1" smtClean="0"/>
              <a:t>VirtualBox</a:t>
            </a:r>
            <a:r>
              <a:rPr lang="en-US" sz="3600" dirty="0" smtClean="0"/>
              <a:t>)</a:t>
            </a:r>
            <a:endParaRPr lang="en-US" sz="3333" dirty="0" smtClean="0"/>
          </a:p>
          <a:p>
            <a:pPr marL="857250" indent="-857250">
              <a:buFont typeface="Arial" panose="020B0604020202020204" pitchFamily="34" charset="0"/>
              <a:buChar char="•"/>
            </a:pPr>
            <a:r>
              <a:rPr lang="en-US" sz="3600" dirty="0" smtClean="0"/>
              <a:t>Github.com (Source Code Control)</a:t>
            </a:r>
          </a:p>
          <a:p>
            <a:pPr marL="857250" indent="-857250">
              <a:buFont typeface="Arial" panose="020B0604020202020204" pitchFamily="34" charset="0"/>
              <a:buChar char="•"/>
            </a:pPr>
            <a:r>
              <a:rPr lang="en-US" sz="3600" dirty="0" smtClean="0"/>
              <a:t>Puppet (Configuration Management)</a:t>
            </a:r>
          </a:p>
          <a:p>
            <a:pPr marL="857250" indent="-857250">
              <a:buFont typeface="Arial" panose="020B0604020202020204" pitchFamily="34" charset="0"/>
              <a:buChar char="•"/>
            </a:pPr>
            <a:r>
              <a:rPr lang="en-US" sz="3600" dirty="0" smtClean="0"/>
              <a:t>Jenkins (Continuous Integration &amp; Delivery)</a:t>
            </a:r>
            <a:endParaRPr lang="en-US" sz="3600" dirty="0"/>
          </a:p>
        </p:txBody>
      </p:sp>
    </p:spTree>
    <p:extLst>
      <p:ext uri="{BB962C8B-B14F-4D97-AF65-F5344CB8AC3E}">
        <p14:creationId xmlns:p14="http://schemas.microsoft.com/office/powerpoint/2010/main" val="203818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the Full Name of the User</a:t>
            </a:r>
            <a:endParaRPr lang="en-US" dirty="0"/>
          </a:p>
        </p:txBody>
      </p:sp>
      <p:pic>
        <p:nvPicPr>
          <p:cNvPr id="4" name="Content Placeholder 3"/>
          <p:cNvPicPr>
            <a:picLocks noGrp="1" noChangeAspect="1"/>
          </p:cNvPicPr>
          <p:nvPr>
            <p:ph sz="quarter" idx="10"/>
          </p:nvPr>
        </p:nvPicPr>
        <p:blipFill>
          <a:blip r:embed="rId2"/>
          <a:stretch>
            <a:fillRect/>
          </a:stretch>
        </p:blipFill>
        <p:spPr>
          <a:xfrm>
            <a:off x="3251673" y="1703388"/>
            <a:ext cx="4831404" cy="4257675"/>
          </a:xfrm>
          <a:prstGeom prst="rect">
            <a:avLst/>
          </a:prstGeom>
        </p:spPr>
      </p:pic>
      <p:sp>
        <p:nvSpPr>
          <p:cNvPr id="5" name="TextBox 4"/>
          <p:cNvSpPr txBox="1"/>
          <p:nvPr/>
        </p:nvSpPr>
        <p:spPr>
          <a:xfrm>
            <a:off x="4940931" y="2091633"/>
            <a:ext cx="7059930"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Type a full user name</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Tab to Continue and Press Enter</a:t>
            </a:r>
            <a:endParaRPr lang="en-US" sz="2400" dirty="0" smtClean="0">
              <a:solidFill>
                <a:schemeClr val="bg2"/>
              </a:solidFill>
              <a:latin typeface="+mn-lt"/>
            </a:endParaRPr>
          </a:p>
        </p:txBody>
      </p:sp>
      <p:cxnSp>
        <p:nvCxnSpPr>
          <p:cNvPr id="6" name="Straight Arrow Connector 5"/>
          <p:cNvCxnSpPr/>
          <p:nvPr/>
        </p:nvCxnSpPr>
        <p:spPr>
          <a:xfrm flipH="1">
            <a:off x="4274821" y="3063240"/>
            <a:ext cx="1252913" cy="1068365"/>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43300" y="4028735"/>
            <a:ext cx="811530" cy="211795"/>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07851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 Username</a:t>
            </a:r>
            <a:endParaRPr lang="en-US" dirty="0"/>
          </a:p>
        </p:txBody>
      </p:sp>
      <p:pic>
        <p:nvPicPr>
          <p:cNvPr id="4" name="Content Placeholder 3"/>
          <p:cNvPicPr>
            <a:picLocks noGrp="1" noChangeAspect="1"/>
          </p:cNvPicPr>
          <p:nvPr>
            <p:ph sz="quarter" idx="10"/>
          </p:nvPr>
        </p:nvPicPr>
        <p:blipFill>
          <a:blip r:embed="rId2"/>
          <a:stretch>
            <a:fillRect/>
          </a:stretch>
        </p:blipFill>
        <p:spPr>
          <a:xfrm>
            <a:off x="3229611" y="1703388"/>
            <a:ext cx="4875527" cy="4257675"/>
          </a:xfrm>
          <a:prstGeom prst="rect">
            <a:avLst/>
          </a:prstGeom>
        </p:spPr>
      </p:pic>
      <p:sp>
        <p:nvSpPr>
          <p:cNvPr id="5" name="TextBox 4"/>
          <p:cNvSpPr txBox="1"/>
          <p:nvPr/>
        </p:nvSpPr>
        <p:spPr>
          <a:xfrm>
            <a:off x="4940931" y="1988763"/>
            <a:ext cx="7059930"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Type a  user name</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Tab to Continue and Press Enter</a:t>
            </a:r>
            <a:endParaRPr lang="en-US" sz="2400" dirty="0" smtClean="0">
              <a:solidFill>
                <a:schemeClr val="bg2"/>
              </a:solidFill>
              <a:latin typeface="+mn-lt"/>
            </a:endParaRPr>
          </a:p>
        </p:txBody>
      </p:sp>
      <p:cxnSp>
        <p:nvCxnSpPr>
          <p:cNvPr id="6" name="Straight Arrow Connector 5"/>
          <p:cNvCxnSpPr/>
          <p:nvPr/>
        </p:nvCxnSpPr>
        <p:spPr>
          <a:xfrm flipH="1">
            <a:off x="4274821" y="2960370"/>
            <a:ext cx="1252913" cy="1068365"/>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43300" y="3925865"/>
            <a:ext cx="811530" cy="211795"/>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9544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 Password</a:t>
            </a:r>
            <a:endParaRPr lang="en-US" dirty="0"/>
          </a:p>
        </p:txBody>
      </p:sp>
      <p:pic>
        <p:nvPicPr>
          <p:cNvPr id="4" name="Content Placeholder 3"/>
          <p:cNvPicPr>
            <a:picLocks noGrp="1" noChangeAspect="1"/>
          </p:cNvPicPr>
          <p:nvPr>
            <p:ph sz="quarter" idx="10"/>
          </p:nvPr>
        </p:nvPicPr>
        <p:blipFill>
          <a:blip r:embed="rId2"/>
          <a:stretch>
            <a:fillRect/>
          </a:stretch>
        </p:blipFill>
        <p:spPr>
          <a:xfrm>
            <a:off x="3249064" y="1703388"/>
            <a:ext cx="4836622" cy="4257675"/>
          </a:xfrm>
          <a:prstGeom prst="rect">
            <a:avLst/>
          </a:prstGeom>
        </p:spPr>
      </p:pic>
      <p:sp>
        <p:nvSpPr>
          <p:cNvPr id="5" name="TextBox 4"/>
          <p:cNvSpPr txBox="1"/>
          <p:nvPr/>
        </p:nvSpPr>
        <p:spPr>
          <a:xfrm>
            <a:off x="4940931" y="1885893"/>
            <a:ext cx="7059930" cy="1200329"/>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Type a  user name</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Tab to Continue and Press Enter</a:t>
            </a: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latin typeface="+mn-lt"/>
              </a:rPr>
              <a:t>Retype Password and Press Enter</a:t>
            </a:r>
          </a:p>
        </p:txBody>
      </p:sp>
      <p:cxnSp>
        <p:nvCxnSpPr>
          <p:cNvPr id="6" name="Straight Arrow Connector 5"/>
          <p:cNvCxnSpPr/>
          <p:nvPr/>
        </p:nvCxnSpPr>
        <p:spPr>
          <a:xfrm flipH="1">
            <a:off x="4274822" y="2857500"/>
            <a:ext cx="1252913" cy="1068365"/>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43300" y="3840480"/>
            <a:ext cx="811530" cy="194310"/>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13621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No Encryption</a:t>
            </a:r>
            <a:endParaRPr lang="en-US" dirty="0"/>
          </a:p>
        </p:txBody>
      </p:sp>
      <p:pic>
        <p:nvPicPr>
          <p:cNvPr id="4" name="Content Placeholder 3"/>
          <p:cNvPicPr>
            <a:picLocks noGrp="1" noChangeAspect="1"/>
          </p:cNvPicPr>
          <p:nvPr>
            <p:ph sz="quarter" idx="10"/>
          </p:nvPr>
        </p:nvPicPr>
        <p:blipFill>
          <a:blip r:embed="rId2"/>
          <a:stretch>
            <a:fillRect/>
          </a:stretch>
        </p:blipFill>
        <p:spPr>
          <a:xfrm>
            <a:off x="3262299" y="1703388"/>
            <a:ext cx="4810151" cy="4257675"/>
          </a:xfrm>
          <a:prstGeom prst="rect">
            <a:avLst/>
          </a:prstGeom>
        </p:spPr>
      </p:pic>
    </p:spTree>
    <p:extLst>
      <p:ext uri="{BB962C8B-B14F-4D97-AF65-F5344CB8AC3E}">
        <p14:creationId xmlns:p14="http://schemas.microsoft.com/office/powerpoint/2010/main" val="50388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Time and Clock</a:t>
            </a:r>
            <a:endParaRPr lang="en-US" dirty="0"/>
          </a:p>
        </p:txBody>
      </p:sp>
      <p:pic>
        <p:nvPicPr>
          <p:cNvPr id="4" name="Content Placeholder 3"/>
          <p:cNvPicPr>
            <a:picLocks noGrp="1" noChangeAspect="1"/>
          </p:cNvPicPr>
          <p:nvPr>
            <p:ph sz="quarter" idx="10"/>
          </p:nvPr>
        </p:nvPicPr>
        <p:blipFill>
          <a:blip r:embed="rId2"/>
          <a:stretch>
            <a:fillRect/>
          </a:stretch>
        </p:blipFill>
        <p:spPr>
          <a:xfrm>
            <a:off x="3266453" y="1703388"/>
            <a:ext cx="4801844" cy="4257675"/>
          </a:xfrm>
          <a:prstGeom prst="rect">
            <a:avLst/>
          </a:prstGeom>
        </p:spPr>
      </p:pic>
    </p:spTree>
    <p:extLst>
      <p:ext uri="{BB962C8B-B14F-4D97-AF65-F5344CB8AC3E}">
        <p14:creationId xmlns:p14="http://schemas.microsoft.com/office/powerpoint/2010/main" val="174887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Time Zone</a:t>
            </a:r>
            <a:endParaRPr lang="en-US" dirty="0"/>
          </a:p>
        </p:txBody>
      </p:sp>
      <p:pic>
        <p:nvPicPr>
          <p:cNvPr id="4" name="Content Placeholder 3"/>
          <p:cNvPicPr>
            <a:picLocks noGrp="1" noChangeAspect="1"/>
          </p:cNvPicPr>
          <p:nvPr>
            <p:ph sz="quarter" idx="10"/>
          </p:nvPr>
        </p:nvPicPr>
        <p:blipFill>
          <a:blip r:embed="rId2"/>
          <a:stretch>
            <a:fillRect/>
          </a:stretch>
        </p:blipFill>
        <p:spPr>
          <a:xfrm>
            <a:off x="3270551" y="1703388"/>
            <a:ext cx="4793648" cy="4257675"/>
          </a:xfrm>
          <a:prstGeom prst="rect">
            <a:avLst/>
          </a:prstGeom>
        </p:spPr>
      </p:pic>
    </p:spTree>
    <p:extLst>
      <p:ext uri="{BB962C8B-B14F-4D97-AF65-F5344CB8AC3E}">
        <p14:creationId xmlns:p14="http://schemas.microsoft.com/office/powerpoint/2010/main" val="293896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Hard Disk</a:t>
            </a:r>
            <a:endParaRPr lang="en-US" dirty="0"/>
          </a:p>
        </p:txBody>
      </p:sp>
      <p:pic>
        <p:nvPicPr>
          <p:cNvPr id="4" name="Content Placeholder 3"/>
          <p:cNvPicPr>
            <a:picLocks noGrp="1" noChangeAspect="1"/>
          </p:cNvPicPr>
          <p:nvPr>
            <p:ph sz="quarter" idx="10"/>
          </p:nvPr>
        </p:nvPicPr>
        <p:blipFill>
          <a:blip r:embed="rId2"/>
          <a:stretch>
            <a:fillRect/>
          </a:stretch>
        </p:blipFill>
        <p:spPr>
          <a:xfrm>
            <a:off x="3245634" y="1703388"/>
            <a:ext cx="4843482" cy="4257675"/>
          </a:xfrm>
          <a:prstGeom prst="rect">
            <a:avLst/>
          </a:prstGeom>
        </p:spPr>
      </p:pic>
    </p:spTree>
    <p:extLst>
      <p:ext uri="{BB962C8B-B14F-4D97-AF65-F5344CB8AC3E}">
        <p14:creationId xmlns:p14="http://schemas.microsoft.com/office/powerpoint/2010/main" val="87535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hard Disk</a:t>
            </a:r>
            <a:endParaRPr lang="en-US" dirty="0"/>
          </a:p>
        </p:txBody>
      </p:sp>
      <p:pic>
        <p:nvPicPr>
          <p:cNvPr id="4" name="Content Placeholder 3"/>
          <p:cNvPicPr>
            <a:picLocks noGrp="1" noChangeAspect="1"/>
          </p:cNvPicPr>
          <p:nvPr>
            <p:ph sz="quarter" idx="10"/>
          </p:nvPr>
        </p:nvPicPr>
        <p:blipFill>
          <a:blip r:embed="rId2"/>
          <a:stretch>
            <a:fillRect/>
          </a:stretch>
        </p:blipFill>
        <p:spPr>
          <a:xfrm>
            <a:off x="3238317" y="1703388"/>
            <a:ext cx="4858116" cy="4257675"/>
          </a:xfrm>
          <a:prstGeom prst="rect">
            <a:avLst/>
          </a:prstGeom>
        </p:spPr>
      </p:pic>
    </p:spTree>
    <p:extLst>
      <p:ext uri="{BB962C8B-B14F-4D97-AF65-F5344CB8AC3E}">
        <p14:creationId xmlns:p14="http://schemas.microsoft.com/office/powerpoint/2010/main" val="391292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Changes to Disk</a:t>
            </a:r>
            <a:endParaRPr lang="en-US" dirty="0"/>
          </a:p>
        </p:txBody>
      </p:sp>
      <p:pic>
        <p:nvPicPr>
          <p:cNvPr id="4" name="Content Placeholder 3"/>
          <p:cNvPicPr>
            <a:picLocks noGrp="1" noChangeAspect="1"/>
          </p:cNvPicPr>
          <p:nvPr>
            <p:ph sz="quarter" idx="10"/>
          </p:nvPr>
        </p:nvPicPr>
        <p:blipFill>
          <a:blip r:embed="rId2"/>
          <a:stretch>
            <a:fillRect/>
          </a:stretch>
        </p:blipFill>
        <p:spPr>
          <a:xfrm>
            <a:off x="3218297" y="1703388"/>
            <a:ext cx="4898156" cy="4257675"/>
          </a:xfrm>
          <a:prstGeom prst="rect">
            <a:avLst/>
          </a:prstGeom>
        </p:spPr>
      </p:pic>
      <p:sp>
        <p:nvSpPr>
          <p:cNvPr id="5" name="TextBox 4"/>
          <p:cNvSpPr txBox="1"/>
          <p:nvPr/>
        </p:nvSpPr>
        <p:spPr>
          <a:xfrm>
            <a:off x="4952361" y="2331663"/>
            <a:ext cx="705993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Tab to Yes and Press Return</a:t>
            </a:r>
            <a:endParaRPr lang="en-US" sz="2400" dirty="0" smtClean="0">
              <a:solidFill>
                <a:schemeClr val="bg2"/>
              </a:solidFill>
              <a:latin typeface="+mn-lt"/>
            </a:endParaRPr>
          </a:p>
        </p:txBody>
      </p:sp>
      <p:cxnSp>
        <p:nvCxnSpPr>
          <p:cNvPr id="6" name="Straight Arrow Connector 5"/>
          <p:cNvCxnSpPr/>
          <p:nvPr/>
        </p:nvCxnSpPr>
        <p:spPr>
          <a:xfrm flipH="1">
            <a:off x="4286252" y="3303270"/>
            <a:ext cx="1252913" cy="1068365"/>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54730" y="4286250"/>
            <a:ext cx="811530" cy="194310"/>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86270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Default</a:t>
            </a:r>
            <a:endParaRPr lang="en-US" dirty="0"/>
          </a:p>
        </p:txBody>
      </p:sp>
      <p:pic>
        <p:nvPicPr>
          <p:cNvPr id="5" name="Content Placeholder 4"/>
          <p:cNvPicPr>
            <a:picLocks noGrp="1" noChangeAspect="1"/>
          </p:cNvPicPr>
          <p:nvPr>
            <p:ph sz="quarter" idx="10"/>
          </p:nvPr>
        </p:nvPicPr>
        <p:blipFill>
          <a:blip r:embed="rId2"/>
          <a:stretch>
            <a:fillRect/>
          </a:stretch>
        </p:blipFill>
        <p:spPr>
          <a:xfrm>
            <a:off x="3248241" y="1703388"/>
            <a:ext cx="4838267" cy="4257675"/>
          </a:xfrm>
          <a:prstGeom prst="rect">
            <a:avLst/>
          </a:prstGeom>
        </p:spPr>
      </p:pic>
    </p:spTree>
    <p:extLst>
      <p:ext uri="{BB962C8B-B14F-4D97-AF65-F5344CB8AC3E}">
        <p14:creationId xmlns:p14="http://schemas.microsoft.com/office/powerpoint/2010/main" val="361746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VirtualBox</a:t>
            </a:r>
            <a:endParaRPr lang="en-US" dirty="0"/>
          </a:p>
        </p:txBody>
      </p:sp>
      <p:sp>
        <p:nvSpPr>
          <p:cNvPr id="3" name="Content Placeholder 2"/>
          <p:cNvSpPr>
            <a:spLocks noGrp="1"/>
          </p:cNvSpPr>
          <p:nvPr>
            <p:ph sz="quarter" idx="10"/>
          </p:nvPr>
        </p:nvSpPr>
        <p:spPr/>
        <p:txBody>
          <a:bodyPr/>
          <a:lstStyle/>
          <a:p>
            <a:pPr marL="285750" indent="-285750">
              <a:spcBef>
                <a:spcPts val="0"/>
              </a:spcBef>
              <a:buClr>
                <a:schemeClr val="bg1"/>
              </a:buClr>
              <a:buFont typeface="Arial" charset="0"/>
              <a:buChar char="•"/>
            </a:pPr>
            <a:r>
              <a:rPr lang="en-US" sz="1800" dirty="0" smtClean="0"/>
              <a:t>What is it?</a:t>
            </a:r>
          </a:p>
          <a:p>
            <a:pPr marL="740821" lvl="1" indent="-285750">
              <a:spcBef>
                <a:spcPts val="0"/>
              </a:spcBef>
              <a:buClr>
                <a:schemeClr val="bg1"/>
              </a:buClr>
              <a:buFont typeface="Arial" charset="0"/>
              <a:buChar char="•"/>
            </a:pPr>
            <a:r>
              <a:rPr lang="en-US" sz="1533" dirty="0" smtClean="0"/>
              <a:t>Open Source Virtualization platform supported on multiple platforms</a:t>
            </a:r>
          </a:p>
          <a:p>
            <a:pPr marL="1204360" lvl="2" indent="-285750">
              <a:spcBef>
                <a:spcPts val="0"/>
              </a:spcBef>
              <a:buClr>
                <a:schemeClr val="bg1"/>
              </a:buClr>
              <a:buFont typeface="Arial" charset="0"/>
              <a:buChar char="•"/>
            </a:pPr>
            <a:r>
              <a:rPr lang="en-US" sz="1266" dirty="0" smtClean="0"/>
              <a:t>Windows</a:t>
            </a:r>
          </a:p>
          <a:p>
            <a:pPr marL="1204360" lvl="2" indent="-285750">
              <a:spcBef>
                <a:spcPts val="0"/>
              </a:spcBef>
              <a:buClr>
                <a:schemeClr val="bg1"/>
              </a:buClr>
              <a:buFont typeface="Arial" charset="0"/>
              <a:buChar char="•"/>
            </a:pPr>
            <a:r>
              <a:rPr lang="en-US" sz="1266" dirty="0" smtClean="0"/>
              <a:t>Linux</a:t>
            </a:r>
          </a:p>
          <a:p>
            <a:pPr marL="1204360" lvl="2" indent="-285750">
              <a:spcBef>
                <a:spcPts val="0"/>
              </a:spcBef>
              <a:buClr>
                <a:schemeClr val="bg1"/>
              </a:buClr>
              <a:buFont typeface="Arial" charset="0"/>
              <a:buChar char="•"/>
            </a:pPr>
            <a:r>
              <a:rPr lang="en-US" sz="1266" dirty="0" err="1" smtClean="0"/>
              <a:t>MacOs</a:t>
            </a:r>
            <a:endParaRPr lang="en-US" sz="1266" dirty="0" smtClean="0"/>
          </a:p>
          <a:p>
            <a:pPr marL="1204360" lvl="2" indent="-285750">
              <a:spcBef>
                <a:spcPts val="0"/>
              </a:spcBef>
              <a:buClr>
                <a:schemeClr val="bg1"/>
              </a:buClr>
              <a:buFont typeface="Arial" charset="0"/>
              <a:buChar char="•"/>
            </a:pPr>
            <a:r>
              <a:rPr lang="en-US" sz="1266" dirty="0" smtClean="0"/>
              <a:t>Solaris</a:t>
            </a:r>
          </a:p>
          <a:p>
            <a:pPr marL="285750" indent="-285750">
              <a:spcBef>
                <a:spcPts val="0"/>
              </a:spcBef>
              <a:buClr>
                <a:schemeClr val="bg1"/>
              </a:buClr>
              <a:buFont typeface="Arial" charset="0"/>
              <a:buChar char="•"/>
            </a:pPr>
            <a:r>
              <a:rPr lang="en-US" sz="1800" dirty="0" smtClean="0"/>
              <a:t>Usage</a:t>
            </a:r>
          </a:p>
          <a:p>
            <a:pPr marL="740821" lvl="1" indent="-285750">
              <a:spcBef>
                <a:spcPts val="0"/>
              </a:spcBef>
              <a:buClr>
                <a:schemeClr val="bg1"/>
              </a:buClr>
              <a:buFont typeface="Arial" charset="0"/>
              <a:buChar char="•"/>
            </a:pPr>
            <a:r>
              <a:rPr lang="en-US" sz="1533" dirty="0" err="1" smtClean="0"/>
              <a:t>VirtualBox</a:t>
            </a:r>
            <a:r>
              <a:rPr lang="en-US" sz="1533" dirty="0" smtClean="0"/>
              <a:t>* will be used to create Virtual Machines (VM) on your laptop.</a:t>
            </a:r>
          </a:p>
          <a:p>
            <a:pPr marL="1204360" lvl="2" indent="-285750">
              <a:spcBef>
                <a:spcPts val="0"/>
              </a:spcBef>
              <a:buClr>
                <a:schemeClr val="bg1"/>
              </a:buClr>
              <a:buFont typeface="Arial" charset="0"/>
              <a:buChar char="•"/>
            </a:pPr>
            <a:r>
              <a:rPr lang="en-US" sz="999" dirty="0" smtClean="0"/>
              <a:t>For the purpose of these labs, we will be creating 2 VMs, one for the Puppet Master, the second for Puppet Client</a:t>
            </a:r>
          </a:p>
          <a:p>
            <a:pPr marL="1204360" lvl="2" indent="-285750">
              <a:spcBef>
                <a:spcPts val="0"/>
              </a:spcBef>
              <a:buClr>
                <a:schemeClr val="bg1"/>
              </a:buClr>
              <a:buFont typeface="Arial" charset="0"/>
              <a:buChar char="•"/>
            </a:pPr>
            <a:r>
              <a:rPr lang="en-US" sz="999" dirty="0" smtClean="0"/>
              <a:t>Puppet Master server configuration</a:t>
            </a:r>
          </a:p>
          <a:p>
            <a:pPr lvl="3" indent="0">
              <a:spcBef>
                <a:spcPts val="0"/>
              </a:spcBef>
              <a:buClr>
                <a:schemeClr val="bg1"/>
              </a:buClr>
              <a:buNone/>
            </a:pPr>
            <a:r>
              <a:rPr lang="en-US" sz="1266" dirty="0" smtClean="0">
                <a:solidFill>
                  <a:schemeClr val="tx2"/>
                </a:solidFill>
              </a:rPr>
              <a:t>RAM – 2GB</a:t>
            </a:r>
          </a:p>
          <a:p>
            <a:pPr lvl="3" indent="0">
              <a:spcBef>
                <a:spcPts val="0"/>
              </a:spcBef>
              <a:buClr>
                <a:schemeClr val="bg1"/>
              </a:buClr>
              <a:buNone/>
            </a:pPr>
            <a:r>
              <a:rPr lang="en-US" sz="1266" dirty="0" smtClean="0">
                <a:solidFill>
                  <a:schemeClr val="tx2"/>
                </a:solidFill>
              </a:rPr>
              <a:t>vCPU – 1</a:t>
            </a:r>
          </a:p>
          <a:p>
            <a:pPr lvl="3" indent="0">
              <a:spcBef>
                <a:spcPts val="0"/>
              </a:spcBef>
              <a:buClr>
                <a:schemeClr val="bg1"/>
              </a:buClr>
              <a:buNone/>
            </a:pPr>
            <a:r>
              <a:rPr lang="en-US" sz="1266" dirty="0" smtClean="0">
                <a:solidFill>
                  <a:schemeClr val="tx2"/>
                </a:solidFill>
              </a:rPr>
              <a:t>Disk – 15GB</a:t>
            </a:r>
          </a:p>
          <a:p>
            <a:pPr marL="1204360" lvl="2" indent="-285750">
              <a:spcBef>
                <a:spcPts val="0"/>
              </a:spcBef>
              <a:buClr>
                <a:schemeClr val="bg1"/>
              </a:buClr>
              <a:buFont typeface="Arial" charset="0"/>
              <a:buChar char="•"/>
            </a:pPr>
            <a:r>
              <a:rPr lang="en-US" sz="999" dirty="0"/>
              <a:t>Puppet </a:t>
            </a:r>
            <a:r>
              <a:rPr lang="en-US" sz="999" dirty="0" smtClean="0"/>
              <a:t>Client  </a:t>
            </a:r>
            <a:r>
              <a:rPr lang="en-US" sz="999" dirty="0"/>
              <a:t>configuration</a:t>
            </a:r>
          </a:p>
          <a:p>
            <a:pPr lvl="3" indent="0">
              <a:spcBef>
                <a:spcPts val="0"/>
              </a:spcBef>
              <a:buClr>
                <a:schemeClr val="bg1"/>
              </a:buClr>
              <a:buNone/>
            </a:pPr>
            <a:r>
              <a:rPr lang="en-US" sz="1266" dirty="0">
                <a:solidFill>
                  <a:schemeClr val="tx2"/>
                </a:solidFill>
              </a:rPr>
              <a:t>RAM – 2GB</a:t>
            </a:r>
          </a:p>
          <a:p>
            <a:pPr lvl="3" indent="0">
              <a:spcBef>
                <a:spcPts val="0"/>
              </a:spcBef>
              <a:buClr>
                <a:schemeClr val="bg1"/>
              </a:buClr>
              <a:buNone/>
            </a:pPr>
            <a:r>
              <a:rPr lang="en-US" sz="1266" dirty="0">
                <a:solidFill>
                  <a:schemeClr val="tx2"/>
                </a:solidFill>
              </a:rPr>
              <a:t>vCPU – 1</a:t>
            </a:r>
          </a:p>
          <a:p>
            <a:pPr lvl="3" indent="0">
              <a:spcBef>
                <a:spcPts val="0"/>
              </a:spcBef>
              <a:buClr>
                <a:schemeClr val="bg1"/>
              </a:buClr>
              <a:buNone/>
            </a:pPr>
            <a:r>
              <a:rPr lang="en-US" sz="1266" dirty="0">
                <a:solidFill>
                  <a:schemeClr val="tx2"/>
                </a:solidFill>
              </a:rPr>
              <a:t>Disk – 15GB</a:t>
            </a:r>
          </a:p>
          <a:p>
            <a:pPr lvl="3" indent="0">
              <a:spcBef>
                <a:spcPts val="0"/>
              </a:spcBef>
              <a:buClr>
                <a:schemeClr val="bg1"/>
              </a:buClr>
              <a:buNone/>
            </a:pPr>
            <a:endParaRPr lang="en-US" sz="1266" dirty="0" smtClean="0">
              <a:solidFill>
                <a:schemeClr val="tx2"/>
              </a:solidFill>
            </a:endParaRPr>
          </a:p>
          <a:p>
            <a:pPr lvl="3" indent="0">
              <a:spcBef>
                <a:spcPts val="0"/>
              </a:spcBef>
              <a:buClr>
                <a:schemeClr val="bg1"/>
              </a:buClr>
              <a:buNone/>
            </a:pPr>
            <a:endParaRPr lang="en-US" sz="1266" dirty="0">
              <a:solidFill>
                <a:schemeClr val="tx2"/>
              </a:solidFill>
            </a:endParaRPr>
          </a:p>
          <a:p>
            <a:endParaRPr lang="en-US" dirty="0"/>
          </a:p>
        </p:txBody>
      </p:sp>
      <p:sp>
        <p:nvSpPr>
          <p:cNvPr id="4" name="TextBox 3"/>
          <p:cNvSpPr txBox="1"/>
          <p:nvPr/>
        </p:nvSpPr>
        <p:spPr>
          <a:xfrm>
            <a:off x="609600" y="5573485"/>
            <a:ext cx="9982200" cy="523220"/>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tx2"/>
                </a:solidFill>
                <a:latin typeface="+mn-lt"/>
              </a:rPr>
              <a:t>Notes:</a:t>
            </a:r>
          </a:p>
          <a:p>
            <a:pPr>
              <a:spcBef>
                <a:spcPts val="0"/>
              </a:spcBef>
              <a:spcAft>
                <a:spcPts val="0"/>
              </a:spcAft>
              <a:buClr>
                <a:schemeClr val="bg1"/>
              </a:buClr>
            </a:pPr>
            <a:r>
              <a:rPr lang="en-US" sz="1400" dirty="0" smtClean="0">
                <a:solidFill>
                  <a:schemeClr val="tx2"/>
                </a:solidFill>
              </a:rPr>
              <a:t>* If another virtualization platform is installed to create VMs it can be used, e.g. VMWare Workstation Pro </a:t>
            </a:r>
            <a:r>
              <a:rPr lang="en-US" sz="1400" dirty="0" smtClean="0">
                <a:solidFill>
                  <a:schemeClr val="bg2"/>
                </a:solidFill>
                <a:latin typeface="+mn-lt"/>
              </a:rPr>
              <a:t>:</a:t>
            </a:r>
          </a:p>
        </p:txBody>
      </p:sp>
    </p:spTree>
    <p:extLst>
      <p:ext uri="{BB962C8B-B14F-4D97-AF65-F5344CB8AC3E}">
        <p14:creationId xmlns:p14="http://schemas.microsoft.com/office/powerpoint/2010/main" val="9596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 Changes to Disk</a:t>
            </a:r>
            <a:endParaRPr lang="en-US" dirty="0"/>
          </a:p>
        </p:txBody>
      </p:sp>
      <p:pic>
        <p:nvPicPr>
          <p:cNvPr id="4" name="Content Placeholder 3"/>
          <p:cNvPicPr>
            <a:picLocks noGrp="1" noChangeAspect="1"/>
          </p:cNvPicPr>
          <p:nvPr>
            <p:ph sz="quarter" idx="10"/>
          </p:nvPr>
        </p:nvPicPr>
        <p:blipFill>
          <a:blip r:embed="rId2"/>
          <a:stretch>
            <a:fillRect/>
          </a:stretch>
        </p:blipFill>
        <p:spPr>
          <a:xfrm>
            <a:off x="3242614" y="1703388"/>
            <a:ext cx="4849522" cy="4257675"/>
          </a:xfrm>
          <a:prstGeom prst="rect">
            <a:avLst/>
          </a:prstGeom>
        </p:spPr>
      </p:pic>
      <p:sp>
        <p:nvSpPr>
          <p:cNvPr id="5" name="TextBox 4"/>
          <p:cNvSpPr txBox="1"/>
          <p:nvPr/>
        </p:nvSpPr>
        <p:spPr>
          <a:xfrm>
            <a:off x="4952361" y="2457393"/>
            <a:ext cx="705993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Tab to Yes and Press Return</a:t>
            </a:r>
            <a:endParaRPr lang="en-US" sz="2400" dirty="0" smtClean="0">
              <a:solidFill>
                <a:schemeClr val="bg2"/>
              </a:solidFill>
              <a:latin typeface="+mn-lt"/>
            </a:endParaRPr>
          </a:p>
        </p:txBody>
      </p:sp>
      <p:cxnSp>
        <p:nvCxnSpPr>
          <p:cNvPr id="6" name="Straight Arrow Connector 5"/>
          <p:cNvCxnSpPr/>
          <p:nvPr/>
        </p:nvCxnSpPr>
        <p:spPr>
          <a:xfrm flipH="1">
            <a:off x="4286252" y="3429000"/>
            <a:ext cx="1252913" cy="1068365"/>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54730" y="4411980"/>
            <a:ext cx="811530" cy="194310"/>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20018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OS</a:t>
            </a:r>
            <a:endParaRPr lang="en-US" dirty="0"/>
          </a:p>
        </p:txBody>
      </p:sp>
      <p:pic>
        <p:nvPicPr>
          <p:cNvPr id="4" name="Content Placeholder 3"/>
          <p:cNvPicPr>
            <a:picLocks noGrp="1" noChangeAspect="1"/>
          </p:cNvPicPr>
          <p:nvPr>
            <p:ph sz="quarter" idx="10"/>
          </p:nvPr>
        </p:nvPicPr>
        <p:blipFill>
          <a:blip r:embed="rId2"/>
          <a:stretch>
            <a:fillRect/>
          </a:stretch>
        </p:blipFill>
        <p:spPr>
          <a:xfrm>
            <a:off x="3218297" y="1703388"/>
            <a:ext cx="4898156" cy="4257675"/>
          </a:xfrm>
          <a:prstGeom prst="rect">
            <a:avLst/>
          </a:prstGeom>
        </p:spPr>
      </p:pic>
    </p:spTree>
    <p:extLst>
      <p:ext uri="{BB962C8B-B14F-4D97-AF65-F5344CB8AC3E}">
        <p14:creationId xmlns:p14="http://schemas.microsoft.com/office/powerpoint/2010/main" val="185686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 Choose Default No Proxy</a:t>
            </a:r>
            <a:endParaRPr lang="en-US" dirty="0"/>
          </a:p>
        </p:txBody>
      </p:sp>
      <p:pic>
        <p:nvPicPr>
          <p:cNvPr id="4" name="Content Placeholder 3"/>
          <p:cNvPicPr>
            <a:picLocks noGrp="1" noChangeAspect="1"/>
          </p:cNvPicPr>
          <p:nvPr>
            <p:ph sz="quarter" idx="10"/>
          </p:nvPr>
        </p:nvPicPr>
        <p:blipFill>
          <a:blip r:embed="rId2"/>
          <a:stretch>
            <a:fillRect/>
          </a:stretch>
        </p:blipFill>
        <p:spPr>
          <a:xfrm>
            <a:off x="3266070" y="1703388"/>
            <a:ext cx="4802609" cy="4257675"/>
          </a:xfrm>
          <a:prstGeom prst="rect">
            <a:avLst/>
          </a:prstGeom>
        </p:spPr>
      </p:pic>
    </p:spTree>
    <p:extLst>
      <p:ext uri="{BB962C8B-B14F-4D97-AF65-F5344CB8AC3E}">
        <p14:creationId xmlns:p14="http://schemas.microsoft.com/office/powerpoint/2010/main" val="367689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a:t>
            </a:r>
            <a:endParaRPr lang="en-US" dirty="0"/>
          </a:p>
        </p:txBody>
      </p:sp>
      <p:pic>
        <p:nvPicPr>
          <p:cNvPr id="4" name="Content Placeholder 3"/>
          <p:cNvPicPr>
            <a:picLocks noGrp="1" noChangeAspect="1"/>
          </p:cNvPicPr>
          <p:nvPr>
            <p:ph sz="quarter" idx="10"/>
          </p:nvPr>
        </p:nvPicPr>
        <p:blipFill>
          <a:blip r:embed="rId2"/>
          <a:stretch>
            <a:fillRect/>
          </a:stretch>
        </p:blipFill>
        <p:spPr>
          <a:xfrm>
            <a:off x="3258507" y="1703388"/>
            <a:ext cx="4817736" cy="4257675"/>
          </a:xfrm>
          <a:prstGeom prst="rect">
            <a:avLst/>
          </a:prstGeom>
        </p:spPr>
      </p:pic>
    </p:spTree>
    <p:extLst>
      <p:ext uri="{BB962C8B-B14F-4D97-AF65-F5344CB8AC3E}">
        <p14:creationId xmlns:p14="http://schemas.microsoft.com/office/powerpoint/2010/main" val="307773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Default for Updates</a:t>
            </a:r>
            <a:endParaRPr lang="en-US" dirty="0"/>
          </a:p>
        </p:txBody>
      </p:sp>
      <p:pic>
        <p:nvPicPr>
          <p:cNvPr id="4" name="Content Placeholder 3"/>
          <p:cNvPicPr>
            <a:picLocks noGrp="1" noChangeAspect="1"/>
          </p:cNvPicPr>
          <p:nvPr>
            <p:ph sz="quarter" idx="10"/>
          </p:nvPr>
        </p:nvPicPr>
        <p:blipFill>
          <a:blip r:embed="rId2"/>
          <a:stretch>
            <a:fillRect/>
          </a:stretch>
        </p:blipFill>
        <p:spPr>
          <a:xfrm>
            <a:off x="3284889" y="1703388"/>
            <a:ext cx="4764972" cy="4257675"/>
          </a:xfrm>
          <a:prstGeom prst="rect">
            <a:avLst/>
          </a:prstGeom>
        </p:spPr>
      </p:pic>
    </p:spTree>
    <p:extLst>
      <p:ext uri="{BB962C8B-B14F-4D97-AF65-F5344CB8AC3E}">
        <p14:creationId xmlns:p14="http://schemas.microsoft.com/office/powerpoint/2010/main" val="260766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Default Packages</a:t>
            </a:r>
            <a:endParaRPr lang="en-US" dirty="0"/>
          </a:p>
        </p:txBody>
      </p:sp>
      <p:pic>
        <p:nvPicPr>
          <p:cNvPr id="4" name="Content Placeholder 3"/>
          <p:cNvPicPr>
            <a:picLocks noGrp="1" noChangeAspect="1"/>
          </p:cNvPicPr>
          <p:nvPr>
            <p:ph sz="quarter" idx="10"/>
          </p:nvPr>
        </p:nvPicPr>
        <p:blipFill>
          <a:blip r:embed="rId2"/>
          <a:stretch>
            <a:fillRect/>
          </a:stretch>
        </p:blipFill>
        <p:spPr>
          <a:xfrm>
            <a:off x="3269064" y="1703388"/>
            <a:ext cx="4796621" cy="4257675"/>
          </a:xfrm>
          <a:prstGeom prst="rect">
            <a:avLst/>
          </a:prstGeom>
        </p:spPr>
      </p:pic>
    </p:spTree>
    <p:extLst>
      <p:ext uri="{BB962C8B-B14F-4D97-AF65-F5344CB8AC3E}">
        <p14:creationId xmlns:p14="http://schemas.microsoft.com/office/powerpoint/2010/main" val="295450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Installation</a:t>
            </a:r>
            <a:endParaRPr lang="en-US" dirty="0"/>
          </a:p>
        </p:txBody>
      </p:sp>
      <p:pic>
        <p:nvPicPr>
          <p:cNvPr id="4" name="Content Placeholder 3"/>
          <p:cNvPicPr>
            <a:picLocks noGrp="1" noChangeAspect="1"/>
          </p:cNvPicPr>
          <p:nvPr>
            <p:ph sz="quarter" idx="10"/>
          </p:nvPr>
        </p:nvPicPr>
        <p:blipFill>
          <a:blip r:embed="rId2"/>
          <a:stretch>
            <a:fillRect/>
          </a:stretch>
        </p:blipFill>
        <p:spPr>
          <a:xfrm>
            <a:off x="3246999" y="1703388"/>
            <a:ext cx="4840751" cy="4257675"/>
          </a:xfrm>
          <a:prstGeom prst="rect">
            <a:avLst/>
          </a:prstGeom>
        </p:spPr>
      </p:pic>
    </p:spTree>
    <p:extLst>
      <p:ext uri="{BB962C8B-B14F-4D97-AF65-F5344CB8AC3E}">
        <p14:creationId xmlns:p14="http://schemas.microsoft.com/office/powerpoint/2010/main" val="27575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Grub Installation - Yes</a:t>
            </a:r>
            <a:endParaRPr lang="en-US" dirty="0"/>
          </a:p>
        </p:txBody>
      </p:sp>
      <p:pic>
        <p:nvPicPr>
          <p:cNvPr id="4" name="Content Placeholder 3"/>
          <p:cNvPicPr>
            <a:picLocks noGrp="1" noChangeAspect="1"/>
          </p:cNvPicPr>
          <p:nvPr>
            <p:ph sz="quarter" idx="10"/>
          </p:nvPr>
        </p:nvPicPr>
        <p:blipFill>
          <a:blip r:embed="rId2"/>
          <a:stretch>
            <a:fillRect/>
          </a:stretch>
        </p:blipFill>
        <p:spPr>
          <a:xfrm>
            <a:off x="3251265" y="1703388"/>
            <a:ext cx="4832219" cy="4257675"/>
          </a:xfrm>
          <a:prstGeom prst="rect">
            <a:avLst/>
          </a:prstGeom>
        </p:spPr>
      </p:pic>
    </p:spTree>
    <p:extLst>
      <p:ext uri="{BB962C8B-B14F-4D97-AF65-F5344CB8AC3E}">
        <p14:creationId xmlns:p14="http://schemas.microsoft.com/office/powerpoint/2010/main" val="422538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Completed - Reboot</a:t>
            </a:r>
            <a:endParaRPr lang="en-US" dirty="0"/>
          </a:p>
        </p:txBody>
      </p:sp>
      <p:pic>
        <p:nvPicPr>
          <p:cNvPr id="4" name="Content Placeholder 3"/>
          <p:cNvPicPr>
            <a:picLocks noGrp="1" noChangeAspect="1"/>
          </p:cNvPicPr>
          <p:nvPr>
            <p:ph sz="quarter" idx="10"/>
          </p:nvPr>
        </p:nvPicPr>
        <p:blipFill>
          <a:blip r:embed="rId2"/>
          <a:stretch>
            <a:fillRect/>
          </a:stretch>
        </p:blipFill>
        <p:spPr>
          <a:xfrm>
            <a:off x="750702" y="1531938"/>
            <a:ext cx="4804146" cy="4257675"/>
          </a:xfrm>
          <a:prstGeom prst="rect">
            <a:avLst/>
          </a:prstGeom>
        </p:spPr>
      </p:pic>
      <p:pic>
        <p:nvPicPr>
          <p:cNvPr id="6" name="Picture 5"/>
          <p:cNvPicPr>
            <a:picLocks noChangeAspect="1"/>
          </p:cNvPicPr>
          <p:nvPr/>
        </p:nvPicPr>
        <p:blipFill>
          <a:blip r:embed="rId3"/>
          <a:stretch>
            <a:fillRect/>
          </a:stretch>
        </p:blipFill>
        <p:spPr>
          <a:xfrm>
            <a:off x="5916930" y="1450975"/>
            <a:ext cx="5505450" cy="4419600"/>
          </a:xfrm>
          <a:prstGeom prst="rect">
            <a:avLst/>
          </a:prstGeom>
        </p:spPr>
      </p:pic>
      <p:sp>
        <p:nvSpPr>
          <p:cNvPr id="7" name="TextBox 6"/>
          <p:cNvSpPr txBox="1"/>
          <p:nvPr/>
        </p:nvSpPr>
        <p:spPr>
          <a:xfrm>
            <a:off x="4713922" y="964134"/>
            <a:ext cx="7059930" cy="1938992"/>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Prior to rebooting, verify that the ISO image has been removed from the virtual DVD drive.  If not, detached from the drive.  Otherwise the installation process will start all over. When rebooted.</a:t>
            </a:r>
            <a:endParaRPr lang="en-US" sz="2400" dirty="0" smtClean="0">
              <a:solidFill>
                <a:schemeClr val="bg2"/>
              </a:solidFill>
              <a:latin typeface="+mn-lt"/>
            </a:endParaRPr>
          </a:p>
        </p:txBody>
      </p:sp>
      <p:cxnSp>
        <p:nvCxnSpPr>
          <p:cNvPr id="8" name="Straight Arrow Connector 7"/>
          <p:cNvCxnSpPr>
            <a:endCxn id="9" idx="1"/>
          </p:cNvCxnSpPr>
          <p:nvPr/>
        </p:nvCxnSpPr>
        <p:spPr>
          <a:xfrm>
            <a:off x="7338060" y="3138146"/>
            <a:ext cx="1331595" cy="908128"/>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8669655" y="3949119"/>
            <a:ext cx="811530" cy="194310"/>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cxnSp>
        <p:nvCxnSpPr>
          <p:cNvPr id="13" name="Straight Arrow Connector 12"/>
          <p:cNvCxnSpPr/>
          <p:nvPr/>
        </p:nvCxnSpPr>
        <p:spPr>
          <a:xfrm flipH="1">
            <a:off x="5053814" y="3389967"/>
            <a:ext cx="405612" cy="559152"/>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809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New VM</a:t>
            </a:r>
            <a:endParaRPr lang="en-US" dirty="0"/>
          </a:p>
        </p:txBody>
      </p:sp>
      <p:pic>
        <p:nvPicPr>
          <p:cNvPr id="4" name="Content Placeholder 3"/>
          <p:cNvPicPr>
            <a:picLocks noGrp="1" noChangeAspect="1"/>
          </p:cNvPicPr>
          <p:nvPr>
            <p:ph sz="quarter" idx="10"/>
          </p:nvPr>
        </p:nvPicPr>
        <p:blipFill>
          <a:blip r:embed="rId2"/>
          <a:stretch>
            <a:fillRect/>
          </a:stretch>
        </p:blipFill>
        <p:spPr>
          <a:xfrm>
            <a:off x="3266070" y="1703388"/>
            <a:ext cx="4802609" cy="4257675"/>
          </a:xfrm>
          <a:prstGeom prst="rect">
            <a:avLst/>
          </a:prstGeom>
        </p:spPr>
      </p:pic>
      <p:sp>
        <p:nvSpPr>
          <p:cNvPr id="5" name="TextBox 4"/>
          <p:cNvSpPr txBox="1"/>
          <p:nvPr/>
        </p:nvSpPr>
        <p:spPr>
          <a:xfrm>
            <a:off x="6131242" y="2095704"/>
            <a:ext cx="7059930" cy="3046988"/>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Login into the new VM with the user name and password that was created during the Ubuntu installation process.</a:t>
            </a:r>
          </a:p>
          <a:p>
            <a:pPr marL="342900" indent="-342900">
              <a:spcBef>
                <a:spcPts val="0"/>
              </a:spcBef>
              <a:spcAft>
                <a:spcPts val="0"/>
              </a:spcAft>
              <a:buClr>
                <a:schemeClr val="bg1"/>
              </a:buClr>
              <a:buFont typeface="Arial" panose="020B0604020202020204" pitchFamily="34" charset="0"/>
              <a:buChar char="•"/>
            </a:pPr>
            <a:endParaRPr lang="en-US" sz="2400" dirty="0">
              <a:solidFill>
                <a:schemeClr val="bg2"/>
              </a:solidFill>
              <a:latin typeface="+mn-lt"/>
            </a:endParaRPr>
          </a:p>
          <a:p>
            <a:pPr marL="342900" indent="-342900">
              <a:spcBef>
                <a:spcPts val="0"/>
              </a:spcBef>
              <a:spcAft>
                <a:spcPts val="0"/>
              </a:spcAft>
              <a:buClr>
                <a:schemeClr val="bg1"/>
              </a:buClr>
              <a:buFont typeface="Arial" panose="020B0604020202020204" pitchFamily="34" charset="0"/>
              <a:buChar char="•"/>
            </a:pPr>
            <a:r>
              <a:rPr lang="en-US" sz="2400" dirty="0" smtClean="0">
                <a:solidFill>
                  <a:schemeClr val="bg2"/>
                </a:solidFill>
              </a:rPr>
              <a:t>To add a graphical Desktop run the following commands once logged in</a:t>
            </a:r>
          </a:p>
          <a:p>
            <a:pPr marL="800100" lvl="1" indent="-342900">
              <a:buClr>
                <a:schemeClr val="bg1"/>
              </a:buClr>
              <a:buFont typeface="Arial" panose="020B0604020202020204" pitchFamily="34" charset="0"/>
              <a:buChar char="•"/>
            </a:pPr>
            <a:r>
              <a:rPr lang="en-US" sz="2400" dirty="0" err="1">
                <a:solidFill>
                  <a:schemeClr val="bg2"/>
                </a:solidFill>
              </a:rPr>
              <a:t>sudo</a:t>
            </a:r>
            <a:r>
              <a:rPr lang="en-US" sz="2400" dirty="0">
                <a:solidFill>
                  <a:schemeClr val="bg2"/>
                </a:solidFill>
              </a:rPr>
              <a:t> apt-get update</a:t>
            </a:r>
          </a:p>
          <a:p>
            <a:pPr marL="800100" lvl="1" indent="-342900">
              <a:buClr>
                <a:schemeClr val="bg1"/>
              </a:buClr>
              <a:buFont typeface="Arial" panose="020B0604020202020204" pitchFamily="34" charset="0"/>
              <a:buChar char="•"/>
            </a:pPr>
            <a:r>
              <a:rPr lang="en-US" sz="2400" dirty="0" err="1">
                <a:solidFill>
                  <a:schemeClr val="bg2"/>
                </a:solidFill>
              </a:rPr>
              <a:t>sudo</a:t>
            </a:r>
            <a:r>
              <a:rPr lang="en-US" sz="2400" dirty="0">
                <a:solidFill>
                  <a:schemeClr val="bg2"/>
                </a:solidFill>
              </a:rPr>
              <a:t> apt-get install </a:t>
            </a:r>
            <a:r>
              <a:rPr lang="en-US" sz="2400" dirty="0" err="1" smtClean="0">
                <a:solidFill>
                  <a:schemeClr val="bg2"/>
                </a:solidFill>
              </a:rPr>
              <a:t>ubuntu</a:t>
            </a:r>
            <a:r>
              <a:rPr lang="en-US" sz="2400" dirty="0" smtClean="0">
                <a:solidFill>
                  <a:schemeClr val="bg2"/>
                </a:solidFill>
              </a:rPr>
              <a:t>-desktop</a:t>
            </a:r>
            <a:endParaRPr lang="en-US" sz="2400" dirty="0">
              <a:solidFill>
                <a:schemeClr val="bg2"/>
              </a:solidFill>
            </a:endParaRPr>
          </a:p>
        </p:txBody>
      </p:sp>
    </p:spTree>
    <p:extLst>
      <p:ext uri="{BB962C8B-B14F-4D97-AF65-F5344CB8AC3E}">
        <p14:creationId xmlns:p14="http://schemas.microsoft.com/office/powerpoint/2010/main" val="254844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VirtualBox</a:t>
            </a:r>
            <a:r>
              <a:rPr lang="en-US" dirty="0" smtClean="0"/>
              <a:t> Downloads</a:t>
            </a:r>
            <a:endParaRPr lang="en-US" dirty="0"/>
          </a:p>
        </p:txBody>
      </p:sp>
      <p:sp>
        <p:nvSpPr>
          <p:cNvPr id="3" name="Content Placeholder 2"/>
          <p:cNvSpPr>
            <a:spLocks noGrp="1"/>
          </p:cNvSpPr>
          <p:nvPr>
            <p:ph sz="quarter" idx="10"/>
          </p:nvPr>
        </p:nvSpPr>
        <p:spPr/>
        <p:txBody>
          <a:bodyPr/>
          <a:lstStyle/>
          <a:p>
            <a:r>
              <a:rPr lang="en-US" dirty="0" smtClean="0"/>
              <a:t>Download </a:t>
            </a:r>
            <a:r>
              <a:rPr lang="en-US" dirty="0" err="1" smtClean="0"/>
              <a:t>VirtualBox</a:t>
            </a:r>
            <a:endParaRPr lang="en-US" dirty="0" smtClean="0"/>
          </a:p>
          <a:p>
            <a:pPr lvl="1"/>
            <a:r>
              <a:rPr lang="en-US" dirty="0" smtClean="0">
                <a:hlinkClick r:id="rId2"/>
              </a:rPr>
              <a:t>http</a:t>
            </a:r>
            <a:r>
              <a:rPr lang="en-US" dirty="0">
                <a:hlinkClick r:id="rId2"/>
              </a:rPr>
              <a:t>://</a:t>
            </a:r>
            <a:r>
              <a:rPr lang="en-US" dirty="0" smtClean="0">
                <a:hlinkClick r:id="rId2"/>
              </a:rPr>
              <a:t>download.virtualbox.org/virtualbox/5.1.14/VirtualBox-5.1.14-112924-Win.exe</a:t>
            </a:r>
            <a:endParaRPr lang="en-US" dirty="0" smtClean="0"/>
          </a:p>
          <a:p>
            <a:r>
              <a:rPr lang="en-US" dirty="0" smtClean="0"/>
              <a:t>Download Extension Pack</a:t>
            </a:r>
          </a:p>
          <a:p>
            <a:pPr lvl="1"/>
            <a:r>
              <a:rPr lang="en-US" dirty="0" smtClean="0"/>
              <a:t>The Extension pack is a set of tools for better integration between host OS and the guest OS, </a:t>
            </a:r>
            <a:r>
              <a:rPr lang="en-US" dirty="0" err="1" smtClean="0"/>
              <a:t>e.g</a:t>
            </a:r>
            <a:r>
              <a:rPr lang="en-US" dirty="0" smtClean="0"/>
              <a:t> mouse integration, clipboard, sharing of disk, and others</a:t>
            </a:r>
          </a:p>
          <a:p>
            <a:pPr lvl="1"/>
            <a:r>
              <a:rPr lang="en-US" dirty="0">
                <a:hlinkClick r:id="rId3"/>
              </a:rPr>
              <a:t>http://</a:t>
            </a:r>
            <a:r>
              <a:rPr lang="en-US" dirty="0" smtClean="0">
                <a:hlinkClick r:id="rId3"/>
              </a:rPr>
              <a:t>download.virtualbox.org/virtualbox/5.1.14/Oracle_VM_VirtualBox_Extension_Pack-5.1.14-112924.vbox-extpack</a:t>
            </a:r>
            <a:endParaRPr lang="en-US" dirty="0" smtClean="0"/>
          </a:p>
          <a:p>
            <a:pPr lvl="1"/>
            <a:endParaRPr lang="en-US" dirty="0"/>
          </a:p>
          <a:p>
            <a:r>
              <a:rPr lang="en-US" dirty="0" smtClean="0"/>
              <a:t>Installation</a:t>
            </a:r>
          </a:p>
          <a:p>
            <a:pPr lvl="1"/>
            <a:r>
              <a:rPr lang="en-US" dirty="0" smtClean="0"/>
              <a:t>Go to location of download and double click.</a:t>
            </a:r>
            <a:endParaRPr lang="en-US" dirty="0"/>
          </a:p>
        </p:txBody>
      </p:sp>
    </p:spTree>
    <p:extLst>
      <p:ext uri="{BB962C8B-B14F-4D97-AF65-F5344CB8AC3E}">
        <p14:creationId xmlns:p14="http://schemas.microsoft.com/office/powerpoint/2010/main" val="332531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857250" indent="-857250">
              <a:buFont typeface="Arial" panose="020B0604020202020204" pitchFamily="34" charset="0"/>
              <a:buChar char="•"/>
            </a:pPr>
            <a:r>
              <a:rPr lang="en-US" dirty="0" smtClean="0"/>
              <a:t>Session Summary</a:t>
            </a:r>
            <a:endParaRPr lang="en-US" dirty="0"/>
          </a:p>
        </p:txBody>
      </p:sp>
      <p:sp>
        <p:nvSpPr>
          <p:cNvPr id="5" name="Content Placeholder 4"/>
          <p:cNvSpPr>
            <a:spLocks noGrp="1"/>
          </p:cNvSpPr>
          <p:nvPr>
            <p:ph sz="quarter" idx="10"/>
          </p:nvPr>
        </p:nvSpPr>
        <p:spPr/>
        <p:txBody>
          <a:bodyPr/>
          <a:lstStyle/>
          <a:p>
            <a:pPr marL="342900" indent="-342900">
              <a:buFont typeface="Arial" panose="020B0604020202020204" pitchFamily="34" charset="0"/>
              <a:buChar char="•"/>
            </a:pPr>
            <a:r>
              <a:rPr lang="en-US" dirty="0" smtClean="0"/>
              <a:t>Installed </a:t>
            </a:r>
            <a:r>
              <a:rPr lang="en-US" dirty="0" err="1" smtClean="0"/>
              <a:t>VirtualBox</a:t>
            </a:r>
            <a:endParaRPr lang="en-US" dirty="0" smtClean="0"/>
          </a:p>
          <a:p>
            <a:pPr marL="342900" indent="-342900">
              <a:buFont typeface="Arial" panose="020B0604020202020204" pitchFamily="34" charset="0"/>
              <a:buChar char="•"/>
            </a:pPr>
            <a:r>
              <a:rPr lang="en-US" dirty="0" smtClean="0"/>
              <a:t>Installed 2 VMs</a:t>
            </a:r>
          </a:p>
          <a:p>
            <a:pPr marL="797971" lvl="1" indent="-342900">
              <a:buFont typeface="Arial" panose="020B0604020202020204" pitchFamily="34" charset="0"/>
              <a:buChar char="•"/>
            </a:pPr>
            <a:r>
              <a:rPr lang="en-US" dirty="0" smtClean="0"/>
              <a:t>Puppet Master</a:t>
            </a:r>
          </a:p>
          <a:p>
            <a:pPr marL="797971" lvl="1" indent="-342900">
              <a:buFont typeface="Arial" panose="020B0604020202020204" pitchFamily="34" charset="0"/>
              <a:buChar char="•"/>
            </a:pPr>
            <a:r>
              <a:rPr lang="en-US" dirty="0" smtClean="0"/>
              <a:t>Puppet Client</a:t>
            </a:r>
          </a:p>
          <a:p>
            <a:pPr marL="342900" indent="-342900">
              <a:buFont typeface="Arial" panose="020B0604020202020204" pitchFamily="34" charset="0"/>
              <a:buChar char="•"/>
            </a:pPr>
            <a:r>
              <a:rPr lang="en-US" dirty="0" smtClean="0"/>
              <a:t>Installed Ubuntu in the 2 VMs</a:t>
            </a:r>
          </a:p>
          <a:p>
            <a:pPr marL="342900" indent="-342900">
              <a:buFont typeface="Arial" panose="020B0604020202020204" pitchFamily="34" charset="0"/>
              <a:buChar char="•"/>
            </a:pPr>
            <a:r>
              <a:rPr lang="en-US" dirty="0" smtClean="0"/>
              <a:t>Tested the Ubuntu installation by logging into each.</a:t>
            </a:r>
          </a:p>
        </p:txBody>
      </p:sp>
    </p:spTree>
    <p:extLst>
      <p:ext uri="{BB962C8B-B14F-4D97-AF65-F5344CB8AC3E}">
        <p14:creationId xmlns:p14="http://schemas.microsoft.com/office/powerpoint/2010/main" val="35794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419295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47299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Ubuntu Download</a:t>
            </a:r>
            <a:endParaRPr lang="en-US" dirty="0"/>
          </a:p>
        </p:txBody>
      </p:sp>
      <p:sp>
        <p:nvSpPr>
          <p:cNvPr id="3" name="Content Placeholder 2"/>
          <p:cNvSpPr>
            <a:spLocks noGrp="1"/>
          </p:cNvSpPr>
          <p:nvPr>
            <p:ph sz="quarter" idx="10"/>
          </p:nvPr>
        </p:nvSpPr>
        <p:spPr/>
        <p:txBody>
          <a:bodyPr/>
          <a:lstStyle/>
          <a:p>
            <a:r>
              <a:rPr lang="en-US" dirty="0" smtClean="0"/>
              <a:t>Download Ubuntu</a:t>
            </a:r>
          </a:p>
          <a:p>
            <a:pPr lvl="1"/>
            <a:r>
              <a:rPr lang="en-US" dirty="0"/>
              <a:t>http://releases.ubuntu.com/16.04.3/ubuntu-16.04.3-server-amd64.iso?_</a:t>
            </a:r>
            <a:r>
              <a:rPr lang="en-US" dirty="0" smtClean="0"/>
              <a:t>ga=2.1221873.114368501.1505156820-1577006882.1500922026</a:t>
            </a:r>
            <a:endParaRPr lang="en-US" dirty="0"/>
          </a:p>
          <a:p>
            <a:r>
              <a:rPr lang="en-US" dirty="0" smtClean="0"/>
              <a:t>Installation</a:t>
            </a:r>
          </a:p>
          <a:p>
            <a:pPr lvl="1"/>
            <a:r>
              <a:rPr lang="en-US" dirty="0" smtClean="0"/>
              <a:t>Directions for installing Ubuntu are later in this presentation.</a:t>
            </a:r>
            <a:endParaRPr lang="en-US" dirty="0"/>
          </a:p>
        </p:txBody>
      </p:sp>
    </p:spTree>
    <p:extLst>
      <p:ext uri="{BB962C8B-B14F-4D97-AF65-F5344CB8AC3E}">
        <p14:creationId xmlns:p14="http://schemas.microsoft.com/office/powerpoint/2010/main" val="397754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 to perform:</a:t>
            </a:r>
            <a:br>
              <a:rPr lang="en-US" dirty="0"/>
            </a:br>
            <a:endParaRPr lang="en-US" dirty="0"/>
          </a:p>
        </p:txBody>
      </p:sp>
      <p:sp>
        <p:nvSpPr>
          <p:cNvPr id="3" name="Content Placeholder 2"/>
          <p:cNvSpPr>
            <a:spLocks noGrp="1"/>
          </p:cNvSpPr>
          <p:nvPr>
            <p:ph sz="quarter" idx="10"/>
          </p:nvPr>
        </p:nvSpPr>
        <p:spPr>
          <a:xfrm>
            <a:off x="361952" y="1418168"/>
            <a:ext cx="10610849" cy="4994062"/>
          </a:xfrm>
        </p:spPr>
        <p:txBody>
          <a:bodyPr/>
          <a:lstStyle/>
          <a:p>
            <a:pPr marL="342900" indent="-342900">
              <a:buFont typeface="Arial" panose="020B0604020202020204" pitchFamily="34" charset="0"/>
              <a:buChar char="•"/>
            </a:pPr>
            <a:r>
              <a:rPr lang="en-US" dirty="0" smtClean="0"/>
              <a:t>Download </a:t>
            </a:r>
            <a:r>
              <a:rPr lang="en-US" dirty="0" err="1" smtClean="0"/>
              <a:t>VirutalBox</a:t>
            </a:r>
            <a:r>
              <a:rPr lang="en-US" dirty="0" smtClean="0"/>
              <a:t> and Ubuntu 16.04 </a:t>
            </a:r>
            <a:r>
              <a:rPr lang="en-US" dirty="0" err="1" smtClean="0"/>
              <a:t>verison</a:t>
            </a:r>
            <a:endParaRPr lang="en-US" dirty="0" smtClean="0"/>
          </a:p>
          <a:p>
            <a:pPr marL="342900" indent="-342900">
              <a:buFont typeface="Arial" panose="020B0604020202020204" pitchFamily="34" charset="0"/>
              <a:buChar char="•"/>
            </a:pPr>
            <a:r>
              <a:rPr lang="en-US" dirty="0" smtClean="0"/>
              <a:t>Install </a:t>
            </a:r>
            <a:r>
              <a:rPr lang="en-US" dirty="0" err="1" smtClean="0"/>
              <a:t>VirtualBox</a:t>
            </a:r>
            <a:r>
              <a:rPr lang="en-US" dirty="0" smtClean="0"/>
              <a:t> </a:t>
            </a:r>
          </a:p>
          <a:p>
            <a:pPr marL="342900" indent="-342900">
              <a:buFont typeface="Arial" panose="020B0604020202020204" pitchFamily="34" charset="0"/>
              <a:buChar char="•"/>
            </a:pPr>
            <a:r>
              <a:rPr lang="en-US" dirty="0" smtClean="0"/>
              <a:t>Create 2 Virtual Machines </a:t>
            </a:r>
          </a:p>
          <a:p>
            <a:pPr marL="797971" lvl="1" indent="-342900">
              <a:buFont typeface="Arial" panose="020B0604020202020204" pitchFamily="34" charset="0"/>
              <a:buChar char="•"/>
            </a:pPr>
            <a:r>
              <a:rPr lang="en-US" dirty="0" smtClean="0"/>
              <a:t>Puppet Master (This will be the VM supporting Puppet and Jenkins Server)</a:t>
            </a:r>
          </a:p>
          <a:p>
            <a:pPr marL="1261510" lvl="2" indent="-342900">
              <a:buFont typeface="Arial" panose="020B0604020202020204" pitchFamily="34" charset="0"/>
              <a:buChar char="•"/>
            </a:pPr>
            <a:r>
              <a:rPr lang="en-US" dirty="0" smtClean="0"/>
              <a:t>Configure </a:t>
            </a:r>
            <a:r>
              <a:rPr lang="en-US" dirty="0" err="1" smtClean="0"/>
              <a:t>VirtualBox</a:t>
            </a:r>
            <a:r>
              <a:rPr lang="en-US" dirty="0" smtClean="0"/>
              <a:t> </a:t>
            </a:r>
          </a:p>
          <a:p>
            <a:pPr marL="2021375" lvl="3" indent="-342900">
              <a:buFont typeface="Arial" panose="020B0604020202020204" pitchFamily="34" charset="0"/>
              <a:buChar char="•"/>
            </a:pPr>
            <a:r>
              <a:rPr lang="en-US" dirty="0" smtClean="0">
                <a:solidFill>
                  <a:schemeClr val="tx2"/>
                </a:solidFill>
              </a:rPr>
              <a:t>2GB RAM</a:t>
            </a:r>
          </a:p>
          <a:p>
            <a:pPr marL="2021375" lvl="3" indent="-342900">
              <a:buFont typeface="Arial" panose="020B0604020202020204" pitchFamily="34" charset="0"/>
              <a:buChar char="•"/>
            </a:pPr>
            <a:r>
              <a:rPr lang="en-US" dirty="0" smtClean="0">
                <a:solidFill>
                  <a:schemeClr val="tx2"/>
                </a:solidFill>
              </a:rPr>
              <a:t>1 vCPU</a:t>
            </a:r>
          </a:p>
          <a:p>
            <a:pPr marL="2021375" lvl="3" indent="-342900">
              <a:buFont typeface="Arial" panose="020B0604020202020204" pitchFamily="34" charset="0"/>
              <a:buChar char="•"/>
            </a:pPr>
            <a:r>
              <a:rPr lang="en-US" dirty="0" smtClean="0">
                <a:solidFill>
                  <a:schemeClr val="tx2"/>
                </a:solidFill>
              </a:rPr>
              <a:t>15GB HDD</a:t>
            </a:r>
          </a:p>
          <a:p>
            <a:pPr marL="2021375" lvl="3" indent="-342900">
              <a:buFont typeface="Arial" panose="020B0604020202020204" pitchFamily="34" charset="0"/>
              <a:buChar char="•"/>
            </a:pPr>
            <a:r>
              <a:rPr lang="en-US" dirty="0" smtClean="0">
                <a:solidFill>
                  <a:schemeClr val="tx2"/>
                </a:solidFill>
              </a:rPr>
              <a:t>Install Ubuntu 16.04</a:t>
            </a:r>
          </a:p>
          <a:p>
            <a:pPr marL="797971" lvl="1" indent="-342900">
              <a:buFont typeface="Arial" panose="020B0604020202020204" pitchFamily="34" charset="0"/>
              <a:buChar char="•"/>
            </a:pPr>
            <a:r>
              <a:rPr lang="en-US" dirty="0" smtClean="0"/>
              <a:t>Puppet Client (This VM is where the container will be deployed)</a:t>
            </a:r>
          </a:p>
          <a:p>
            <a:pPr marL="1261510" lvl="2" indent="-342900">
              <a:buFont typeface="Arial" panose="020B0604020202020204" pitchFamily="34" charset="0"/>
              <a:buChar char="•"/>
            </a:pPr>
            <a:r>
              <a:rPr lang="en-US" dirty="0"/>
              <a:t>Configure </a:t>
            </a:r>
            <a:r>
              <a:rPr lang="en-US" dirty="0" err="1"/>
              <a:t>VirtualBox</a:t>
            </a:r>
            <a:r>
              <a:rPr lang="en-US" dirty="0"/>
              <a:t> </a:t>
            </a:r>
          </a:p>
          <a:p>
            <a:pPr marL="2021375" lvl="3" indent="-342900">
              <a:buFont typeface="Arial" panose="020B0604020202020204" pitchFamily="34" charset="0"/>
              <a:buChar char="•"/>
            </a:pPr>
            <a:r>
              <a:rPr lang="en-US" dirty="0">
                <a:solidFill>
                  <a:schemeClr val="tx2"/>
                </a:solidFill>
              </a:rPr>
              <a:t>2GB RAM</a:t>
            </a:r>
          </a:p>
          <a:p>
            <a:pPr marL="2021375" lvl="3" indent="-342900">
              <a:buFont typeface="Arial" panose="020B0604020202020204" pitchFamily="34" charset="0"/>
              <a:buChar char="•"/>
            </a:pPr>
            <a:r>
              <a:rPr lang="en-US" dirty="0">
                <a:solidFill>
                  <a:schemeClr val="tx2"/>
                </a:solidFill>
              </a:rPr>
              <a:t>1 vCPU</a:t>
            </a:r>
          </a:p>
          <a:p>
            <a:pPr marL="2021375" lvl="3" indent="-342900">
              <a:buFont typeface="Arial" panose="020B0604020202020204" pitchFamily="34" charset="0"/>
              <a:buChar char="•"/>
            </a:pPr>
            <a:r>
              <a:rPr lang="en-US" dirty="0" smtClean="0">
                <a:solidFill>
                  <a:schemeClr val="tx2"/>
                </a:solidFill>
              </a:rPr>
              <a:t>15GB HDD</a:t>
            </a:r>
          </a:p>
          <a:p>
            <a:pPr marL="2021375" lvl="3" indent="-342900">
              <a:buFont typeface="Arial" panose="020B0604020202020204" pitchFamily="34" charset="0"/>
              <a:buChar char="•"/>
            </a:pPr>
            <a:r>
              <a:rPr lang="en-US" dirty="0" smtClean="0">
                <a:solidFill>
                  <a:schemeClr val="tx2"/>
                </a:solidFill>
              </a:rPr>
              <a:t>Install Ubuntu 16.04</a:t>
            </a:r>
          </a:p>
          <a:p>
            <a:pPr marL="342900" indent="-342900">
              <a:buFont typeface="Arial" panose="020B0604020202020204" pitchFamily="34" charset="0"/>
              <a:buChar char="•"/>
            </a:pPr>
            <a:r>
              <a:rPr lang="en-US" dirty="0" smtClean="0"/>
              <a:t>Install </a:t>
            </a:r>
            <a:r>
              <a:rPr lang="en-US" dirty="0" err="1" smtClean="0"/>
              <a:t>VirtualBox</a:t>
            </a:r>
            <a:r>
              <a:rPr lang="en-US" dirty="0" smtClean="0"/>
              <a:t> Extension Pack</a:t>
            </a:r>
            <a:endParaRPr lang="en-US" dirty="0">
              <a:solidFill>
                <a:schemeClr val="tx2"/>
              </a:solidFill>
            </a:endParaRPr>
          </a:p>
        </p:txBody>
      </p:sp>
    </p:spTree>
    <p:extLst>
      <p:ext uri="{BB962C8B-B14F-4D97-AF65-F5344CB8AC3E}">
        <p14:creationId xmlns:p14="http://schemas.microsoft.com/office/powerpoint/2010/main" val="67944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6765" b="2952"/>
          <a:stretch/>
        </p:blipFill>
        <p:spPr>
          <a:xfrm>
            <a:off x="-79602" y="0"/>
            <a:ext cx="9963787" cy="6858000"/>
          </a:xfrm>
          <a:prstGeom prst="rect">
            <a:avLst/>
          </a:prstGeom>
        </p:spPr>
      </p:pic>
    </p:spTree>
    <p:extLst>
      <p:ext uri="{BB962C8B-B14F-4D97-AF65-F5344CB8AC3E}">
        <p14:creationId xmlns:p14="http://schemas.microsoft.com/office/powerpoint/2010/main" val="656258180"/>
      </p:ext>
    </p:extLst>
  </p:cSld>
  <p:clrMapOvr>
    <a:masterClrMapping/>
  </p:clrMapOvr>
  <mc:AlternateContent xmlns:mc="http://schemas.openxmlformats.org/markup-compatibility/2006" xmlns:p14="http://schemas.microsoft.com/office/powerpoint/2010/main">
    <mc:Choice Requires="p14">
      <p:transition spd="med" p14:dur="700" advTm="20533">
        <p:fade/>
      </p:transition>
    </mc:Choice>
    <mc:Fallback xmlns="">
      <p:transition spd="med" advTm="205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0.xml><?xml version="1.0" encoding="utf-8"?>
<a:theme xmlns:a="http://schemas.openxmlformats.org/drawingml/2006/main" name="9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1.xml><?xml version="1.0" encoding="utf-8"?>
<a:theme xmlns:a="http://schemas.openxmlformats.org/drawingml/2006/main" name="10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2.xml><?xml version="1.0" encoding="utf-8"?>
<a:theme xmlns:a="http://schemas.openxmlformats.org/drawingml/2006/main" name="1_2016_DellEMC_ppt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oud preso 1" id="{263D92D9-CD53-48D5-BF86-E0ECE1D75076}" vid="{D459438F-68B1-424A-884D-F51D001C9F82}"/>
    </a:ext>
  </a:extLst>
</a:theme>
</file>

<file path=ppt/theme/theme13.xml><?xml version="1.0" encoding="utf-8"?>
<a:theme xmlns:a="http://schemas.openxmlformats.org/drawingml/2006/main" name="1_DellEMC_Forum_template_v5">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17517--DellEMC-Forum-3000" id="{50795600-84D0-9842-A0E3-1702633E2F4F}" vid="{A831F39C-DDE7-8645-9726-F514B0DAA4A5}"/>
    </a:ext>
  </a:extLst>
</a:theme>
</file>

<file path=ppt/theme/theme14.xml><?xml version="1.0" encoding="utf-8"?>
<a:theme xmlns:a="http://schemas.openxmlformats.org/drawingml/2006/main" name="11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5.xml><?xml version="1.0" encoding="utf-8"?>
<a:theme xmlns:a="http://schemas.openxmlformats.org/drawingml/2006/main" name="12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6.xml><?xml version="1.0" encoding="utf-8"?>
<a:theme xmlns:a="http://schemas.openxmlformats.org/drawingml/2006/main" name="13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7.xml><?xml version="1.0" encoding="utf-8"?>
<a:theme xmlns:a="http://schemas.openxmlformats.org/drawingml/2006/main" name="14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3.xml><?xml version="1.0" encoding="utf-8"?>
<a:theme xmlns:a="http://schemas.openxmlformats.org/drawingml/2006/main" name="2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4.xml><?xml version="1.0" encoding="utf-8"?>
<a:theme xmlns:a="http://schemas.openxmlformats.org/drawingml/2006/main" name="3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5.xml><?xml version="1.0" encoding="utf-8"?>
<a:theme xmlns:a="http://schemas.openxmlformats.org/drawingml/2006/main" name="4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6.xml><?xml version="1.0" encoding="utf-8"?>
<a:theme xmlns:a="http://schemas.openxmlformats.org/drawingml/2006/main" name="5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7.xml><?xml version="1.0" encoding="utf-8"?>
<a:theme xmlns:a="http://schemas.openxmlformats.org/drawingml/2006/main" name="6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8.xml><?xml version="1.0" encoding="utf-8"?>
<a:theme xmlns:a="http://schemas.openxmlformats.org/drawingml/2006/main" name="7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9.xml><?xml version="1.0" encoding="utf-8"?>
<a:theme xmlns:a="http://schemas.openxmlformats.org/drawingml/2006/main" name="8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docProps/app.xml><?xml version="1.0" encoding="utf-8"?>
<Properties xmlns="http://schemas.openxmlformats.org/officeDocument/2006/extended-properties" xmlns:vt="http://schemas.openxmlformats.org/officeDocument/2006/docPropsVTypes">
  <TotalTime>53685</TotalTime>
  <Words>846</Words>
  <Application>Microsoft Office PowerPoint</Application>
  <PresentationFormat>Widescreen</PresentationFormat>
  <Paragraphs>196</Paragraphs>
  <Slides>62</Slides>
  <Notes>0</Notes>
  <HiddenSlides>0</HiddenSlides>
  <MMClips>0</MMClips>
  <ScaleCrop>false</ScaleCrop>
  <HeadingPairs>
    <vt:vector size="6" baseType="variant">
      <vt:variant>
        <vt:lpstr>Fonts Used</vt:lpstr>
      </vt:variant>
      <vt:variant>
        <vt:i4>10</vt:i4>
      </vt:variant>
      <vt:variant>
        <vt:lpstr>Theme</vt:lpstr>
      </vt:variant>
      <vt:variant>
        <vt:i4>17</vt:i4>
      </vt:variant>
      <vt:variant>
        <vt:lpstr>Slide Titles</vt:lpstr>
      </vt:variant>
      <vt:variant>
        <vt:i4>62</vt:i4>
      </vt:variant>
    </vt:vector>
  </HeadingPairs>
  <TitlesOfParts>
    <vt:vector size="89" baseType="lpstr">
      <vt:lpstr>Architects Daughter</vt:lpstr>
      <vt:lpstr>Arial</vt:lpstr>
      <vt:lpstr>Arial Black</vt:lpstr>
      <vt:lpstr>Avenir Book</vt:lpstr>
      <vt:lpstr>Calibri</vt:lpstr>
      <vt:lpstr>Courier New</vt:lpstr>
      <vt:lpstr>Museo For Dell 300</vt:lpstr>
      <vt:lpstr>Museo Sans For Dell</vt:lpstr>
      <vt:lpstr>Verdana</vt:lpstr>
      <vt:lpstr>Wingdings</vt:lpstr>
      <vt:lpstr>DellEMC_external</vt:lpstr>
      <vt:lpstr>1_DellEMC_external</vt:lpstr>
      <vt:lpstr>2_DellEMC_external</vt:lpstr>
      <vt:lpstr>3_DellEMC_external</vt:lpstr>
      <vt:lpstr>4_DellEMC_external</vt:lpstr>
      <vt:lpstr>5_DellEMC_external</vt:lpstr>
      <vt:lpstr>6_DellEMC_external</vt:lpstr>
      <vt:lpstr>7_DellEMC_external</vt:lpstr>
      <vt:lpstr>8_DellEMC_external</vt:lpstr>
      <vt:lpstr>9_DellEMC_external</vt:lpstr>
      <vt:lpstr>10_DellEMC_external</vt:lpstr>
      <vt:lpstr>1_2016_DellEMC_ppt_template</vt:lpstr>
      <vt:lpstr>1_DellEMC_Forum_template_v5</vt:lpstr>
      <vt:lpstr>11_DellEMC_external</vt:lpstr>
      <vt:lpstr>12_DellEMC_external</vt:lpstr>
      <vt:lpstr>13_DellEMC_external</vt:lpstr>
      <vt:lpstr>14_DellEMC_external</vt:lpstr>
      <vt:lpstr>PowerPoint Presentation</vt:lpstr>
      <vt:lpstr>Goal</vt:lpstr>
      <vt:lpstr>Environment</vt:lpstr>
      <vt:lpstr>PowerPoint Presentation</vt:lpstr>
      <vt:lpstr>VirtualBox</vt:lpstr>
      <vt:lpstr>VirtualBox Downloads</vt:lpstr>
      <vt:lpstr>Ubuntu Download</vt:lpstr>
      <vt:lpstr>Actions to perform: </vt:lpstr>
      <vt:lpstr>PowerPoint Presentation</vt:lpstr>
      <vt:lpstr>Environment</vt:lpstr>
      <vt:lpstr>Installation Details</vt:lpstr>
      <vt:lpstr>VirtualBox Installation</vt:lpstr>
      <vt:lpstr>VirtualBox Installation</vt:lpstr>
      <vt:lpstr>VirtualBox Installation</vt:lpstr>
      <vt:lpstr>VirtualBoc Installation</vt:lpstr>
      <vt:lpstr>Create a VM</vt:lpstr>
      <vt:lpstr>Choose VM Name</vt:lpstr>
      <vt:lpstr>Select VM Memory (RAM)</vt:lpstr>
      <vt:lpstr>Create Hard Disk for VM</vt:lpstr>
      <vt:lpstr>Hard Disk Type – Select VDI</vt:lpstr>
      <vt:lpstr>Choose Dynamic (Thin provisioning)</vt:lpstr>
      <vt:lpstr>Select Hard Disk Size</vt:lpstr>
      <vt:lpstr>New VM Created</vt:lpstr>
      <vt:lpstr>Repeat for Puppet Client VM</vt:lpstr>
      <vt:lpstr>Install Ubuntu 16.04</vt:lpstr>
      <vt:lpstr>New VM Created</vt:lpstr>
      <vt:lpstr>PowerPoint Presentation</vt:lpstr>
      <vt:lpstr>PowerPoint Presentation</vt:lpstr>
      <vt:lpstr>PowerPoint Presentation</vt:lpstr>
      <vt:lpstr>New VM Created</vt:lpstr>
      <vt:lpstr>Ubuntu Installation</vt:lpstr>
      <vt:lpstr>PowerPoint Presentation</vt:lpstr>
      <vt:lpstr>PowerPoint Presentation</vt:lpstr>
      <vt:lpstr>PowerPoint Presentation</vt:lpstr>
      <vt:lpstr>PowerPoint Presentation</vt:lpstr>
      <vt:lpstr>PowerPoint Presentation</vt:lpstr>
      <vt:lpstr>PowerPoint Presentation</vt:lpstr>
      <vt:lpstr>Configuration</vt:lpstr>
      <vt:lpstr>Choose a Name for the Server</vt:lpstr>
      <vt:lpstr>Choose the Full Name of the User</vt:lpstr>
      <vt:lpstr>Choose a Username</vt:lpstr>
      <vt:lpstr>Choose a Password</vt:lpstr>
      <vt:lpstr>Select No Encryption</vt:lpstr>
      <vt:lpstr>Selecting Time and Clock</vt:lpstr>
      <vt:lpstr>Select Time Zone</vt:lpstr>
      <vt:lpstr>Use Hard Disk</vt:lpstr>
      <vt:lpstr>Select hard Disk</vt:lpstr>
      <vt:lpstr>Write Changes to Disk</vt:lpstr>
      <vt:lpstr>Choose Default</vt:lpstr>
      <vt:lpstr>Commit Changes to Disk</vt:lpstr>
      <vt:lpstr>Installing OS</vt:lpstr>
      <vt:lpstr>Proxy – Choose Default No Proxy</vt:lpstr>
      <vt:lpstr>Configuring…</vt:lpstr>
      <vt:lpstr>Choose Default for Updates</vt:lpstr>
      <vt:lpstr>Choose Default Packages</vt:lpstr>
      <vt:lpstr>Package Installation</vt:lpstr>
      <vt:lpstr>Grub Installation - Yes</vt:lpstr>
      <vt:lpstr>Installation Completed - Reboot</vt:lpstr>
      <vt:lpstr>Login New VM</vt:lpstr>
      <vt:lpstr>Session Summary</vt:lpstr>
      <vt:lpstr>Questions?</vt:lpstr>
      <vt:lpstr>Thank You</vt:lpstr>
    </vt:vector>
  </TitlesOfParts>
  <Company>EMC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Gunther, John</dc:creator>
  <cp:lastModifiedBy>Domino, James</cp:lastModifiedBy>
  <cp:revision>133</cp:revision>
  <cp:lastPrinted>2017-09-28T21:26:37Z</cp:lastPrinted>
  <dcterms:created xsi:type="dcterms:W3CDTF">2017-08-14T19:58:38Z</dcterms:created>
  <dcterms:modified xsi:type="dcterms:W3CDTF">2017-12-21T21:45:09Z</dcterms:modified>
</cp:coreProperties>
</file>